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7" r:id="rId2"/>
  </p:sldMasterIdLst>
  <p:notesMasterIdLst>
    <p:notesMasterId r:id="rId24"/>
  </p:notesMasterIdLst>
  <p:sldIdLst>
    <p:sldId id="258" r:id="rId3"/>
    <p:sldId id="369" r:id="rId4"/>
    <p:sldId id="370" r:id="rId5"/>
    <p:sldId id="371" r:id="rId6"/>
    <p:sldId id="374" r:id="rId7"/>
    <p:sldId id="372" r:id="rId8"/>
    <p:sldId id="373" r:id="rId9"/>
    <p:sldId id="379" r:id="rId10"/>
    <p:sldId id="375" r:id="rId11"/>
    <p:sldId id="376" r:id="rId12"/>
    <p:sldId id="377" r:id="rId13"/>
    <p:sldId id="378" r:id="rId14"/>
    <p:sldId id="381" r:id="rId15"/>
    <p:sldId id="257" r:id="rId16"/>
    <p:sldId id="380" r:id="rId17"/>
    <p:sldId id="259" r:id="rId18"/>
    <p:sldId id="260" r:id="rId19"/>
    <p:sldId id="261" r:id="rId20"/>
    <p:sldId id="262" r:id="rId21"/>
    <p:sldId id="263" r:id="rId22"/>
    <p:sldId id="264" r:id="rId23"/>
  </p:sldIdLst>
  <p:sldSz cx="10058400" cy="7772400"/>
  <p:notesSz cx="10058400" cy="7772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34" autoAdjust="0"/>
    <p:restoredTop sz="94660"/>
  </p:normalViewPr>
  <p:slideViewPr>
    <p:cSldViewPr>
      <p:cViewPr varScale="1">
        <p:scale>
          <a:sx n="69" d="100"/>
          <a:sy n="69" d="100"/>
        </p:scale>
        <p:origin x="1872" y="67"/>
      </p:cViewPr>
      <p:guideLst>
        <p:guide orient="horz" pos="2880"/>
        <p:guide pos="216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59275" cy="3889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697538" y="0"/>
            <a:ext cx="4359275" cy="388938"/>
          </a:xfrm>
          <a:prstGeom prst="rect">
            <a:avLst/>
          </a:prstGeom>
        </p:spPr>
        <p:txBody>
          <a:bodyPr vert="horz" lIns="91440" tIns="45720" rIns="91440" bIns="45720" rtlCol="0"/>
          <a:lstStyle>
            <a:lvl1pPr algn="r">
              <a:defRPr sz="1200"/>
            </a:lvl1pPr>
          </a:lstStyle>
          <a:p>
            <a:fld id="{06A5D073-64A4-492F-AFBB-B32F2A972A16}" type="datetimeFigureOut">
              <a:rPr lang="en-US" smtClean="0"/>
              <a:t>6/15/2025</a:t>
            </a:fld>
            <a:endParaRPr lang="en-US"/>
          </a:p>
        </p:txBody>
      </p:sp>
      <p:sp>
        <p:nvSpPr>
          <p:cNvPr id="4" name="Slide Image Placeholder 3"/>
          <p:cNvSpPr>
            <a:spLocks noGrp="1" noRot="1" noChangeAspect="1"/>
          </p:cNvSpPr>
          <p:nvPr>
            <p:ph type="sldImg" idx="2"/>
          </p:nvPr>
        </p:nvSpPr>
        <p:spPr>
          <a:xfrm>
            <a:off x="3332163" y="971550"/>
            <a:ext cx="3394075" cy="26225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006475" y="3740150"/>
            <a:ext cx="8045450" cy="30607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7383463"/>
            <a:ext cx="4359275" cy="38893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697538" y="7383463"/>
            <a:ext cx="4359275" cy="388937"/>
          </a:xfrm>
          <a:prstGeom prst="rect">
            <a:avLst/>
          </a:prstGeom>
        </p:spPr>
        <p:txBody>
          <a:bodyPr vert="horz" lIns="91440" tIns="45720" rIns="91440" bIns="45720" rtlCol="0" anchor="b"/>
          <a:lstStyle>
            <a:lvl1pPr algn="r">
              <a:defRPr sz="1200"/>
            </a:lvl1pPr>
          </a:lstStyle>
          <a:p>
            <a:fld id="{76446CFF-8CBB-416E-9E7D-162CFAA2F774}" type="slidenum">
              <a:rPr lang="en-US" smtClean="0"/>
              <a:t>‹#›</a:t>
            </a:fld>
            <a:endParaRPr lang="en-US"/>
          </a:p>
        </p:txBody>
      </p:sp>
    </p:spTree>
    <p:extLst>
      <p:ext uri="{BB962C8B-B14F-4D97-AF65-F5344CB8AC3E}">
        <p14:creationId xmlns:p14="http://schemas.microsoft.com/office/powerpoint/2010/main" val="21816379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A037016-FE48-4490-844A-5F7421DA958A}" type="slidenum">
              <a:rPr lang="en-US" smtClean="0"/>
              <a:pPr>
                <a:defRPr/>
              </a:pPr>
              <a:t>1</a:t>
            </a:fld>
            <a:endParaRPr lang="en-US"/>
          </a:p>
        </p:txBody>
      </p:sp>
    </p:spTree>
    <p:extLst>
      <p:ext uri="{BB962C8B-B14F-4D97-AF65-F5344CB8AC3E}">
        <p14:creationId xmlns:p14="http://schemas.microsoft.com/office/powerpoint/2010/main" val="12409628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6446CFF-8CBB-416E-9E7D-162CFAA2F774}" type="slidenum">
              <a:rPr lang="en-US" smtClean="0"/>
              <a:t>9</a:t>
            </a:fld>
            <a:endParaRPr lang="en-US"/>
          </a:p>
        </p:txBody>
      </p:sp>
    </p:spTree>
    <p:extLst>
      <p:ext uri="{BB962C8B-B14F-4D97-AF65-F5344CB8AC3E}">
        <p14:creationId xmlns:p14="http://schemas.microsoft.com/office/powerpoint/2010/main" val="7904708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457200" y="6705600"/>
            <a:ext cx="9144000" cy="609600"/>
          </a:xfrm>
          <a:custGeom>
            <a:avLst/>
            <a:gdLst/>
            <a:ahLst/>
            <a:cxnLst/>
            <a:rect l="l" t="t" r="r" b="b"/>
            <a:pathLst>
              <a:path w="9144000" h="609600">
                <a:moveTo>
                  <a:pt x="0" y="0"/>
                </a:moveTo>
                <a:lnTo>
                  <a:pt x="0" y="609600"/>
                </a:lnTo>
                <a:lnTo>
                  <a:pt x="9144000" y="609600"/>
                </a:lnTo>
                <a:lnTo>
                  <a:pt x="9144000" y="0"/>
                </a:lnTo>
                <a:lnTo>
                  <a:pt x="0" y="0"/>
                </a:lnTo>
                <a:close/>
              </a:path>
            </a:pathLst>
          </a:custGeom>
          <a:solidFill>
            <a:srgbClr val="FEBC11"/>
          </a:solidFill>
        </p:spPr>
        <p:txBody>
          <a:bodyPr wrap="square" lIns="0" tIns="0" rIns="0" bIns="0" rtlCol="0"/>
          <a:lstStyle/>
          <a:p>
            <a:endParaRPr/>
          </a:p>
        </p:txBody>
      </p:sp>
      <p:sp>
        <p:nvSpPr>
          <p:cNvPr id="17" name="bk object 17"/>
          <p:cNvSpPr/>
          <p:nvPr/>
        </p:nvSpPr>
        <p:spPr>
          <a:xfrm>
            <a:off x="457200" y="457200"/>
            <a:ext cx="9144000" cy="1447800"/>
          </a:xfrm>
          <a:custGeom>
            <a:avLst/>
            <a:gdLst/>
            <a:ahLst/>
            <a:cxnLst/>
            <a:rect l="l" t="t" r="r" b="b"/>
            <a:pathLst>
              <a:path w="9144000" h="1447800">
                <a:moveTo>
                  <a:pt x="0" y="0"/>
                </a:moveTo>
                <a:lnTo>
                  <a:pt x="0" y="1447800"/>
                </a:lnTo>
                <a:lnTo>
                  <a:pt x="9144000" y="1447799"/>
                </a:lnTo>
                <a:lnTo>
                  <a:pt x="9144000" y="0"/>
                </a:lnTo>
                <a:lnTo>
                  <a:pt x="0" y="0"/>
                </a:lnTo>
                <a:close/>
              </a:path>
            </a:pathLst>
          </a:custGeom>
          <a:solidFill>
            <a:srgbClr val="FEBC11"/>
          </a:solidFill>
        </p:spPr>
        <p:txBody>
          <a:bodyPr wrap="square" lIns="0" tIns="0" rIns="0" bIns="0" rtlCol="0"/>
          <a:lstStyle/>
          <a:p>
            <a:endParaRPr/>
          </a:p>
        </p:txBody>
      </p:sp>
      <p:sp>
        <p:nvSpPr>
          <p:cNvPr id="18" name="bk object 18"/>
          <p:cNvSpPr/>
          <p:nvPr/>
        </p:nvSpPr>
        <p:spPr>
          <a:xfrm>
            <a:off x="549388" y="6826323"/>
            <a:ext cx="2000250" cy="445770"/>
          </a:xfrm>
          <a:prstGeom prst="rect">
            <a:avLst/>
          </a:prstGeom>
          <a:blipFill>
            <a:blip r:embed="rId2" cstate="print"/>
            <a:stretch>
              <a:fillRect/>
            </a:stretch>
          </a:blipFill>
        </p:spPr>
        <p:txBody>
          <a:bodyPr wrap="square" lIns="0" tIns="0" rIns="0" bIns="0" rtlCol="0"/>
          <a:lstStyle/>
          <a:p>
            <a:endParaRPr/>
          </a:p>
        </p:txBody>
      </p:sp>
      <p:sp>
        <p:nvSpPr>
          <p:cNvPr id="2" name="Holder 2"/>
          <p:cNvSpPr>
            <a:spLocks noGrp="1"/>
          </p:cNvSpPr>
          <p:nvPr>
            <p:ph type="ctrTitle"/>
          </p:nvPr>
        </p:nvSpPr>
        <p:spPr>
          <a:xfrm>
            <a:off x="2537078" y="1006855"/>
            <a:ext cx="4984242" cy="574040"/>
          </a:xfrm>
          <a:prstGeom prst="rect">
            <a:avLst/>
          </a:prstGeom>
        </p:spPr>
        <p:txBody>
          <a:bodyPr wrap="square" lIns="0" tIns="0" rIns="0" bIns="0">
            <a:spAutoFit/>
          </a:bodyPr>
          <a:lstStyle>
            <a:lvl1pPr>
              <a:defRPr sz="3600" b="1" i="0">
                <a:solidFill>
                  <a:schemeClr val="tx1"/>
                </a:solidFill>
                <a:latin typeface="Arial Narrow"/>
                <a:cs typeface="Arial Narrow"/>
              </a:defRPr>
            </a:lvl1pPr>
          </a:lstStyle>
          <a:p>
            <a:endParaRPr/>
          </a:p>
        </p:txBody>
      </p:sp>
      <p:sp>
        <p:nvSpPr>
          <p:cNvPr id="3" name="Holder 3"/>
          <p:cNvSpPr>
            <a:spLocks noGrp="1"/>
          </p:cNvSpPr>
          <p:nvPr>
            <p:ph type="subTitle" idx="4"/>
          </p:nvPr>
        </p:nvSpPr>
        <p:spPr>
          <a:xfrm>
            <a:off x="1508760" y="4352544"/>
            <a:ext cx="7040880" cy="19431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3419856" y="7228332"/>
            <a:ext cx="3218688" cy="388620"/>
          </a:xfrm>
          <a:prstGeom prst="rect">
            <a:avLst/>
          </a:prstGeom>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02920" y="7228332"/>
            <a:ext cx="2313432" cy="388620"/>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t>6/15/2025</a:t>
            </a:fld>
            <a:endParaRPr lang="en-US"/>
          </a:p>
        </p:txBody>
      </p:sp>
      <p:sp>
        <p:nvSpPr>
          <p:cNvPr id="6" name="Holder 6"/>
          <p:cNvSpPr>
            <a:spLocks noGrp="1"/>
          </p:cNvSpPr>
          <p:nvPr>
            <p:ph type="sldNum" sz="quarter" idx="7"/>
          </p:nvPr>
        </p:nvSpPr>
        <p:spPr>
          <a:xfrm>
            <a:off x="9144000" y="7446683"/>
            <a:ext cx="248920" cy="205184"/>
          </a:xfrm>
          <a:prstGeom prst="rect">
            <a:avLst/>
          </a:prstGeom>
        </p:spPr>
        <p:txBody>
          <a:bodyPr lIns="0" tIns="0" rIns="0" bIns="0"/>
          <a:lstStyle>
            <a:lvl1pPr>
              <a:defRPr sz="1400" b="0" i="0">
                <a:solidFill>
                  <a:schemeClr val="tx1"/>
                </a:solidFill>
                <a:latin typeface="Arial"/>
                <a:cs typeface="Arial"/>
              </a:defRPr>
            </a:lvl1pPr>
          </a:lstStyle>
          <a:p>
            <a:pPr marL="25400">
              <a:lnSpc>
                <a:spcPts val="1645"/>
              </a:lnSpc>
            </a:pPr>
            <a:fld id="{81D60167-4931-47E6-BA6A-407CBD079E47}" type="slidenum">
              <a:rPr spc="-5" dirty="0"/>
              <a:t>‹#›</a:t>
            </a:fld>
            <a:endParaRPr spc="-5"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A0CE44-849D-4090-8E00-E06913FC400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F318905-5DEE-47B8-A906-AF44257BE20F}"/>
              </a:ext>
            </a:extLst>
          </p:cNvPr>
          <p:cNvSpPr>
            <a:spLocks noGrp="1"/>
          </p:cNvSpPr>
          <p:nvPr>
            <p:ph sz="half" idx="1"/>
          </p:nvPr>
        </p:nvSpPr>
        <p:spPr>
          <a:xfrm>
            <a:off x="692150" y="2068513"/>
            <a:ext cx="4260850" cy="49323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06756B8-4731-4B7D-8D3A-E910E6EDB036}"/>
              </a:ext>
            </a:extLst>
          </p:cNvPr>
          <p:cNvSpPr>
            <a:spLocks noGrp="1"/>
          </p:cNvSpPr>
          <p:nvPr>
            <p:ph sz="half" idx="2"/>
          </p:nvPr>
        </p:nvSpPr>
        <p:spPr>
          <a:xfrm>
            <a:off x="5105400" y="2068513"/>
            <a:ext cx="4260850" cy="49323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F9DE5AC-42FA-4CD7-AE52-3E2B8F903DB6}"/>
              </a:ext>
            </a:extLst>
          </p:cNvPr>
          <p:cNvSpPr>
            <a:spLocks noGrp="1"/>
          </p:cNvSpPr>
          <p:nvPr>
            <p:ph type="dt" sz="half" idx="10"/>
          </p:nvPr>
        </p:nvSpPr>
        <p:spPr/>
        <p:txBody>
          <a:bodyPr/>
          <a:lstStyle/>
          <a:p>
            <a:fld id="{B64299CE-AC45-4C84-83C4-D802A969087C}" type="datetimeFigureOut">
              <a:rPr lang="en-US" smtClean="0"/>
              <a:t>6/15/2025</a:t>
            </a:fld>
            <a:endParaRPr lang="en-US"/>
          </a:p>
        </p:txBody>
      </p:sp>
      <p:sp>
        <p:nvSpPr>
          <p:cNvPr id="6" name="Footer Placeholder 5">
            <a:extLst>
              <a:ext uri="{FF2B5EF4-FFF2-40B4-BE49-F238E27FC236}">
                <a16:creationId xmlns:a16="http://schemas.microsoft.com/office/drawing/2014/main" id="{D8EC24CD-7608-4601-98AF-26A031E1AF9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171028B-C05E-423F-A64F-BBC85CAC035C}"/>
              </a:ext>
            </a:extLst>
          </p:cNvPr>
          <p:cNvSpPr>
            <a:spLocks noGrp="1"/>
          </p:cNvSpPr>
          <p:nvPr>
            <p:ph type="sldNum" sz="quarter" idx="12"/>
          </p:nvPr>
        </p:nvSpPr>
        <p:spPr/>
        <p:txBody>
          <a:bodyPr/>
          <a:lstStyle/>
          <a:p>
            <a:fld id="{E5C3AC2D-216D-4317-B2CF-BB0BA747B1C0}" type="slidenum">
              <a:rPr lang="en-US" smtClean="0"/>
              <a:t>‹#›</a:t>
            </a:fld>
            <a:endParaRPr lang="en-US"/>
          </a:p>
        </p:txBody>
      </p:sp>
    </p:spTree>
    <p:extLst>
      <p:ext uri="{BB962C8B-B14F-4D97-AF65-F5344CB8AC3E}">
        <p14:creationId xmlns:p14="http://schemas.microsoft.com/office/powerpoint/2010/main" val="19875784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8B1765-586E-4FDA-839A-E35DFF6889AF}"/>
              </a:ext>
            </a:extLst>
          </p:cNvPr>
          <p:cNvSpPr>
            <a:spLocks noGrp="1"/>
          </p:cNvSpPr>
          <p:nvPr>
            <p:ph type="title"/>
          </p:nvPr>
        </p:nvSpPr>
        <p:spPr>
          <a:xfrm>
            <a:off x="692150" y="414338"/>
            <a:ext cx="8675688" cy="1501775"/>
          </a:xfrm>
        </p:spPr>
        <p:txBody>
          <a:bodyPr/>
          <a:lstStyle/>
          <a:p>
            <a:r>
              <a:rPr lang="en-US"/>
              <a:t>Click to edit Master title style</a:t>
            </a:r>
          </a:p>
        </p:txBody>
      </p:sp>
      <p:sp>
        <p:nvSpPr>
          <p:cNvPr id="3" name="Text Placeholder 2">
            <a:extLst>
              <a:ext uri="{FF2B5EF4-FFF2-40B4-BE49-F238E27FC236}">
                <a16:creationId xmlns:a16="http://schemas.microsoft.com/office/drawing/2014/main" id="{882A88F6-9223-4B09-BFF3-455F8CEC8F84}"/>
              </a:ext>
            </a:extLst>
          </p:cNvPr>
          <p:cNvSpPr>
            <a:spLocks noGrp="1"/>
          </p:cNvSpPr>
          <p:nvPr>
            <p:ph type="body" idx="1"/>
          </p:nvPr>
        </p:nvSpPr>
        <p:spPr>
          <a:xfrm>
            <a:off x="692150" y="1905000"/>
            <a:ext cx="4256088" cy="9334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6C097B7-66C7-4627-BCDE-F801C21CEE45}"/>
              </a:ext>
            </a:extLst>
          </p:cNvPr>
          <p:cNvSpPr>
            <a:spLocks noGrp="1"/>
          </p:cNvSpPr>
          <p:nvPr>
            <p:ph sz="half" idx="2"/>
          </p:nvPr>
        </p:nvSpPr>
        <p:spPr>
          <a:xfrm>
            <a:off x="692150" y="2838450"/>
            <a:ext cx="4256088" cy="41767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D747EDC-1674-4C73-BB10-64A4BF0B25FA}"/>
              </a:ext>
            </a:extLst>
          </p:cNvPr>
          <p:cNvSpPr>
            <a:spLocks noGrp="1"/>
          </p:cNvSpPr>
          <p:nvPr>
            <p:ph type="body" sz="quarter" idx="3"/>
          </p:nvPr>
        </p:nvSpPr>
        <p:spPr>
          <a:xfrm>
            <a:off x="5092700" y="1905000"/>
            <a:ext cx="4275138" cy="9334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96FD56D-FA01-433C-AE1B-E309CBC07065}"/>
              </a:ext>
            </a:extLst>
          </p:cNvPr>
          <p:cNvSpPr>
            <a:spLocks noGrp="1"/>
          </p:cNvSpPr>
          <p:nvPr>
            <p:ph sz="quarter" idx="4"/>
          </p:nvPr>
        </p:nvSpPr>
        <p:spPr>
          <a:xfrm>
            <a:off x="5092700" y="2838450"/>
            <a:ext cx="4275138" cy="41767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0AEF33A-95A5-4645-BCB7-6A1279508B69}"/>
              </a:ext>
            </a:extLst>
          </p:cNvPr>
          <p:cNvSpPr>
            <a:spLocks noGrp="1"/>
          </p:cNvSpPr>
          <p:nvPr>
            <p:ph type="dt" sz="half" idx="10"/>
          </p:nvPr>
        </p:nvSpPr>
        <p:spPr/>
        <p:txBody>
          <a:bodyPr/>
          <a:lstStyle/>
          <a:p>
            <a:fld id="{B64299CE-AC45-4C84-83C4-D802A969087C}" type="datetimeFigureOut">
              <a:rPr lang="en-US" smtClean="0"/>
              <a:t>6/15/2025</a:t>
            </a:fld>
            <a:endParaRPr lang="en-US"/>
          </a:p>
        </p:txBody>
      </p:sp>
      <p:sp>
        <p:nvSpPr>
          <p:cNvPr id="8" name="Footer Placeholder 7">
            <a:extLst>
              <a:ext uri="{FF2B5EF4-FFF2-40B4-BE49-F238E27FC236}">
                <a16:creationId xmlns:a16="http://schemas.microsoft.com/office/drawing/2014/main" id="{F5AA568A-8EA0-498B-A7D5-55280CAFB13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1D550DF-86E1-4770-8BB6-13CCA6BB5579}"/>
              </a:ext>
            </a:extLst>
          </p:cNvPr>
          <p:cNvSpPr>
            <a:spLocks noGrp="1"/>
          </p:cNvSpPr>
          <p:nvPr>
            <p:ph type="sldNum" sz="quarter" idx="12"/>
          </p:nvPr>
        </p:nvSpPr>
        <p:spPr/>
        <p:txBody>
          <a:bodyPr/>
          <a:lstStyle/>
          <a:p>
            <a:fld id="{E5C3AC2D-216D-4317-B2CF-BB0BA747B1C0}" type="slidenum">
              <a:rPr lang="en-US" smtClean="0"/>
              <a:t>‹#›</a:t>
            </a:fld>
            <a:endParaRPr lang="en-US"/>
          </a:p>
        </p:txBody>
      </p:sp>
    </p:spTree>
    <p:extLst>
      <p:ext uri="{BB962C8B-B14F-4D97-AF65-F5344CB8AC3E}">
        <p14:creationId xmlns:p14="http://schemas.microsoft.com/office/powerpoint/2010/main" val="28473127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8675EF-1B32-4007-B8E9-E71ECA4024D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1961E43-AAEC-4B42-B5C6-B48D4163C8DF}"/>
              </a:ext>
            </a:extLst>
          </p:cNvPr>
          <p:cNvSpPr>
            <a:spLocks noGrp="1"/>
          </p:cNvSpPr>
          <p:nvPr>
            <p:ph type="dt" sz="half" idx="10"/>
          </p:nvPr>
        </p:nvSpPr>
        <p:spPr/>
        <p:txBody>
          <a:bodyPr/>
          <a:lstStyle/>
          <a:p>
            <a:fld id="{B64299CE-AC45-4C84-83C4-D802A969087C}" type="datetimeFigureOut">
              <a:rPr lang="en-US" smtClean="0"/>
              <a:t>6/15/2025</a:t>
            </a:fld>
            <a:endParaRPr lang="en-US"/>
          </a:p>
        </p:txBody>
      </p:sp>
      <p:sp>
        <p:nvSpPr>
          <p:cNvPr id="4" name="Footer Placeholder 3">
            <a:extLst>
              <a:ext uri="{FF2B5EF4-FFF2-40B4-BE49-F238E27FC236}">
                <a16:creationId xmlns:a16="http://schemas.microsoft.com/office/drawing/2014/main" id="{64EE3F04-B756-43E6-BCEF-F87F915A54D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B622A24-AB5A-40E0-B863-D1118F8CD696}"/>
              </a:ext>
            </a:extLst>
          </p:cNvPr>
          <p:cNvSpPr>
            <a:spLocks noGrp="1"/>
          </p:cNvSpPr>
          <p:nvPr>
            <p:ph type="sldNum" sz="quarter" idx="12"/>
          </p:nvPr>
        </p:nvSpPr>
        <p:spPr/>
        <p:txBody>
          <a:bodyPr/>
          <a:lstStyle/>
          <a:p>
            <a:fld id="{E5C3AC2D-216D-4317-B2CF-BB0BA747B1C0}" type="slidenum">
              <a:rPr lang="en-US" smtClean="0"/>
              <a:t>‹#›</a:t>
            </a:fld>
            <a:endParaRPr lang="en-US"/>
          </a:p>
        </p:txBody>
      </p:sp>
    </p:spTree>
    <p:extLst>
      <p:ext uri="{BB962C8B-B14F-4D97-AF65-F5344CB8AC3E}">
        <p14:creationId xmlns:p14="http://schemas.microsoft.com/office/powerpoint/2010/main" val="25835844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3F15F71-E42D-4FA3-B708-74A9B2914E18}"/>
              </a:ext>
            </a:extLst>
          </p:cNvPr>
          <p:cNvSpPr>
            <a:spLocks noGrp="1"/>
          </p:cNvSpPr>
          <p:nvPr>
            <p:ph type="dt" sz="half" idx="10"/>
          </p:nvPr>
        </p:nvSpPr>
        <p:spPr/>
        <p:txBody>
          <a:bodyPr/>
          <a:lstStyle/>
          <a:p>
            <a:fld id="{B64299CE-AC45-4C84-83C4-D802A969087C}" type="datetimeFigureOut">
              <a:rPr lang="en-US" smtClean="0"/>
              <a:t>6/15/2025</a:t>
            </a:fld>
            <a:endParaRPr lang="en-US"/>
          </a:p>
        </p:txBody>
      </p:sp>
      <p:sp>
        <p:nvSpPr>
          <p:cNvPr id="3" name="Footer Placeholder 2">
            <a:extLst>
              <a:ext uri="{FF2B5EF4-FFF2-40B4-BE49-F238E27FC236}">
                <a16:creationId xmlns:a16="http://schemas.microsoft.com/office/drawing/2014/main" id="{FFC38135-0206-4E5A-B186-57096CFF9A9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9F1ACF9-E54F-4B61-A470-3B17FE657C3D}"/>
              </a:ext>
            </a:extLst>
          </p:cNvPr>
          <p:cNvSpPr>
            <a:spLocks noGrp="1"/>
          </p:cNvSpPr>
          <p:nvPr>
            <p:ph type="sldNum" sz="quarter" idx="12"/>
          </p:nvPr>
        </p:nvSpPr>
        <p:spPr/>
        <p:txBody>
          <a:bodyPr/>
          <a:lstStyle/>
          <a:p>
            <a:fld id="{E5C3AC2D-216D-4317-B2CF-BB0BA747B1C0}" type="slidenum">
              <a:rPr lang="en-US" smtClean="0"/>
              <a:t>‹#›</a:t>
            </a:fld>
            <a:endParaRPr lang="en-US"/>
          </a:p>
        </p:txBody>
      </p:sp>
    </p:spTree>
    <p:extLst>
      <p:ext uri="{BB962C8B-B14F-4D97-AF65-F5344CB8AC3E}">
        <p14:creationId xmlns:p14="http://schemas.microsoft.com/office/powerpoint/2010/main" val="35491401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7D84E4-2460-4943-B43F-2DFA98FC8CBF}"/>
              </a:ext>
            </a:extLst>
          </p:cNvPr>
          <p:cNvSpPr>
            <a:spLocks noGrp="1"/>
          </p:cNvSpPr>
          <p:nvPr>
            <p:ph type="title"/>
          </p:nvPr>
        </p:nvSpPr>
        <p:spPr>
          <a:xfrm>
            <a:off x="692150" y="517525"/>
            <a:ext cx="3244850" cy="1814513"/>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94C7BF4-CCFA-4C6B-A9DF-B63C9B7BBCBA}"/>
              </a:ext>
            </a:extLst>
          </p:cNvPr>
          <p:cNvSpPr>
            <a:spLocks noGrp="1"/>
          </p:cNvSpPr>
          <p:nvPr>
            <p:ph idx="1"/>
          </p:nvPr>
        </p:nvSpPr>
        <p:spPr>
          <a:xfrm>
            <a:off x="4276725" y="1119188"/>
            <a:ext cx="5091113" cy="552291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E63BC73-0024-4115-81CF-9F895EACD5E5}"/>
              </a:ext>
            </a:extLst>
          </p:cNvPr>
          <p:cNvSpPr>
            <a:spLocks noGrp="1"/>
          </p:cNvSpPr>
          <p:nvPr>
            <p:ph type="body" sz="half" idx="2"/>
          </p:nvPr>
        </p:nvSpPr>
        <p:spPr>
          <a:xfrm>
            <a:off x="692150" y="2332038"/>
            <a:ext cx="3244850" cy="431958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3078AA2-F2DA-4D10-A2BD-B15BE6FA3624}"/>
              </a:ext>
            </a:extLst>
          </p:cNvPr>
          <p:cNvSpPr>
            <a:spLocks noGrp="1"/>
          </p:cNvSpPr>
          <p:nvPr>
            <p:ph type="dt" sz="half" idx="10"/>
          </p:nvPr>
        </p:nvSpPr>
        <p:spPr/>
        <p:txBody>
          <a:bodyPr/>
          <a:lstStyle/>
          <a:p>
            <a:fld id="{B64299CE-AC45-4C84-83C4-D802A969087C}" type="datetimeFigureOut">
              <a:rPr lang="en-US" smtClean="0"/>
              <a:t>6/15/2025</a:t>
            </a:fld>
            <a:endParaRPr lang="en-US"/>
          </a:p>
        </p:txBody>
      </p:sp>
      <p:sp>
        <p:nvSpPr>
          <p:cNvPr id="6" name="Footer Placeholder 5">
            <a:extLst>
              <a:ext uri="{FF2B5EF4-FFF2-40B4-BE49-F238E27FC236}">
                <a16:creationId xmlns:a16="http://schemas.microsoft.com/office/drawing/2014/main" id="{84BF32EB-81C8-467C-B0E2-AC1E8B0225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C67456-C562-4B36-99E2-857F13D4A558}"/>
              </a:ext>
            </a:extLst>
          </p:cNvPr>
          <p:cNvSpPr>
            <a:spLocks noGrp="1"/>
          </p:cNvSpPr>
          <p:nvPr>
            <p:ph type="sldNum" sz="quarter" idx="12"/>
          </p:nvPr>
        </p:nvSpPr>
        <p:spPr/>
        <p:txBody>
          <a:bodyPr/>
          <a:lstStyle/>
          <a:p>
            <a:fld id="{E5C3AC2D-216D-4317-B2CF-BB0BA747B1C0}" type="slidenum">
              <a:rPr lang="en-US" smtClean="0"/>
              <a:t>‹#›</a:t>
            </a:fld>
            <a:endParaRPr lang="en-US"/>
          </a:p>
        </p:txBody>
      </p:sp>
    </p:spTree>
    <p:extLst>
      <p:ext uri="{BB962C8B-B14F-4D97-AF65-F5344CB8AC3E}">
        <p14:creationId xmlns:p14="http://schemas.microsoft.com/office/powerpoint/2010/main" val="20517148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4B7584-62C6-460B-823C-97C71CE8F529}"/>
              </a:ext>
            </a:extLst>
          </p:cNvPr>
          <p:cNvSpPr>
            <a:spLocks noGrp="1"/>
          </p:cNvSpPr>
          <p:nvPr>
            <p:ph type="title"/>
          </p:nvPr>
        </p:nvSpPr>
        <p:spPr>
          <a:xfrm>
            <a:off x="692150" y="517525"/>
            <a:ext cx="3244850" cy="1814513"/>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4CF828D-101C-4012-A845-CF8CEBF3271E}"/>
              </a:ext>
            </a:extLst>
          </p:cNvPr>
          <p:cNvSpPr>
            <a:spLocks noGrp="1"/>
          </p:cNvSpPr>
          <p:nvPr>
            <p:ph type="pic" idx="1"/>
          </p:nvPr>
        </p:nvSpPr>
        <p:spPr>
          <a:xfrm>
            <a:off x="4276725" y="1119188"/>
            <a:ext cx="5091113" cy="55229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F9CDFC4-DC9B-48F3-B32B-CB6A2EA1AAB4}"/>
              </a:ext>
            </a:extLst>
          </p:cNvPr>
          <p:cNvSpPr>
            <a:spLocks noGrp="1"/>
          </p:cNvSpPr>
          <p:nvPr>
            <p:ph type="body" sz="half" idx="2"/>
          </p:nvPr>
        </p:nvSpPr>
        <p:spPr>
          <a:xfrm>
            <a:off x="692150" y="2332038"/>
            <a:ext cx="3244850" cy="431958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5AF9B09-CD50-46D9-B878-62FAB3D14CF5}"/>
              </a:ext>
            </a:extLst>
          </p:cNvPr>
          <p:cNvSpPr>
            <a:spLocks noGrp="1"/>
          </p:cNvSpPr>
          <p:nvPr>
            <p:ph type="dt" sz="half" idx="10"/>
          </p:nvPr>
        </p:nvSpPr>
        <p:spPr/>
        <p:txBody>
          <a:bodyPr/>
          <a:lstStyle/>
          <a:p>
            <a:fld id="{B64299CE-AC45-4C84-83C4-D802A969087C}" type="datetimeFigureOut">
              <a:rPr lang="en-US" smtClean="0"/>
              <a:t>6/15/2025</a:t>
            </a:fld>
            <a:endParaRPr lang="en-US"/>
          </a:p>
        </p:txBody>
      </p:sp>
      <p:sp>
        <p:nvSpPr>
          <p:cNvPr id="6" name="Footer Placeholder 5">
            <a:extLst>
              <a:ext uri="{FF2B5EF4-FFF2-40B4-BE49-F238E27FC236}">
                <a16:creationId xmlns:a16="http://schemas.microsoft.com/office/drawing/2014/main" id="{98D04F92-0A57-484D-BAA7-2FB70FA669E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16C15B5-EBC0-4FAA-B518-CA4EA24A5760}"/>
              </a:ext>
            </a:extLst>
          </p:cNvPr>
          <p:cNvSpPr>
            <a:spLocks noGrp="1"/>
          </p:cNvSpPr>
          <p:nvPr>
            <p:ph type="sldNum" sz="quarter" idx="12"/>
          </p:nvPr>
        </p:nvSpPr>
        <p:spPr/>
        <p:txBody>
          <a:bodyPr/>
          <a:lstStyle/>
          <a:p>
            <a:fld id="{E5C3AC2D-216D-4317-B2CF-BB0BA747B1C0}" type="slidenum">
              <a:rPr lang="en-US" smtClean="0"/>
              <a:t>‹#›</a:t>
            </a:fld>
            <a:endParaRPr lang="en-US"/>
          </a:p>
        </p:txBody>
      </p:sp>
    </p:spTree>
    <p:extLst>
      <p:ext uri="{BB962C8B-B14F-4D97-AF65-F5344CB8AC3E}">
        <p14:creationId xmlns:p14="http://schemas.microsoft.com/office/powerpoint/2010/main" val="12636144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2A6F1F-6FD7-485C-97A4-DEBA0D2D804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EC7A70F-580F-4FF5-9A29-BB4300121F2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B3B3F9-FD4C-41A0-AFDB-19E5DC5E6B5E}"/>
              </a:ext>
            </a:extLst>
          </p:cNvPr>
          <p:cNvSpPr>
            <a:spLocks noGrp="1"/>
          </p:cNvSpPr>
          <p:nvPr>
            <p:ph type="dt" sz="half" idx="10"/>
          </p:nvPr>
        </p:nvSpPr>
        <p:spPr/>
        <p:txBody>
          <a:bodyPr/>
          <a:lstStyle/>
          <a:p>
            <a:fld id="{B64299CE-AC45-4C84-83C4-D802A969087C}" type="datetimeFigureOut">
              <a:rPr lang="en-US" smtClean="0"/>
              <a:t>6/15/2025</a:t>
            </a:fld>
            <a:endParaRPr lang="en-US"/>
          </a:p>
        </p:txBody>
      </p:sp>
      <p:sp>
        <p:nvSpPr>
          <p:cNvPr id="5" name="Footer Placeholder 4">
            <a:extLst>
              <a:ext uri="{FF2B5EF4-FFF2-40B4-BE49-F238E27FC236}">
                <a16:creationId xmlns:a16="http://schemas.microsoft.com/office/drawing/2014/main" id="{D1210FFC-76B7-4B27-AB93-00E30C47BB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F65850-D93F-4CCE-B931-CE2B34F4610F}"/>
              </a:ext>
            </a:extLst>
          </p:cNvPr>
          <p:cNvSpPr>
            <a:spLocks noGrp="1"/>
          </p:cNvSpPr>
          <p:nvPr>
            <p:ph type="sldNum" sz="quarter" idx="12"/>
          </p:nvPr>
        </p:nvSpPr>
        <p:spPr/>
        <p:txBody>
          <a:bodyPr/>
          <a:lstStyle/>
          <a:p>
            <a:fld id="{E5C3AC2D-216D-4317-B2CF-BB0BA747B1C0}" type="slidenum">
              <a:rPr lang="en-US" smtClean="0"/>
              <a:t>‹#›</a:t>
            </a:fld>
            <a:endParaRPr lang="en-US"/>
          </a:p>
        </p:txBody>
      </p:sp>
    </p:spTree>
    <p:extLst>
      <p:ext uri="{BB962C8B-B14F-4D97-AF65-F5344CB8AC3E}">
        <p14:creationId xmlns:p14="http://schemas.microsoft.com/office/powerpoint/2010/main" val="746268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967C51C-D322-4B68-B9F3-896449A9AA4D}"/>
              </a:ext>
            </a:extLst>
          </p:cNvPr>
          <p:cNvSpPr>
            <a:spLocks noGrp="1"/>
          </p:cNvSpPr>
          <p:nvPr>
            <p:ph type="title" orient="vert"/>
          </p:nvPr>
        </p:nvSpPr>
        <p:spPr>
          <a:xfrm>
            <a:off x="7197725" y="414338"/>
            <a:ext cx="2168525" cy="6586537"/>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24DE8E1-9BE4-4DAB-A079-DED9466A1FAE}"/>
              </a:ext>
            </a:extLst>
          </p:cNvPr>
          <p:cNvSpPr>
            <a:spLocks noGrp="1"/>
          </p:cNvSpPr>
          <p:nvPr>
            <p:ph type="body" orient="vert" idx="1"/>
          </p:nvPr>
        </p:nvSpPr>
        <p:spPr>
          <a:xfrm>
            <a:off x="692150" y="414338"/>
            <a:ext cx="6353175" cy="65865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1335902-A7C6-4E5E-9E6B-3257E9F6E725}"/>
              </a:ext>
            </a:extLst>
          </p:cNvPr>
          <p:cNvSpPr>
            <a:spLocks noGrp="1"/>
          </p:cNvSpPr>
          <p:nvPr>
            <p:ph type="dt" sz="half" idx="10"/>
          </p:nvPr>
        </p:nvSpPr>
        <p:spPr/>
        <p:txBody>
          <a:bodyPr/>
          <a:lstStyle/>
          <a:p>
            <a:fld id="{B64299CE-AC45-4C84-83C4-D802A969087C}" type="datetimeFigureOut">
              <a:rPr lang="en-US" smtClean="0"/>
              <a:t>6/15/2025</a:t>
            </a:fld>
            <a:endParaRPr lang="en-US"/>
          </a:p>
        </p:txBody>
      </p:sp>
      <p:sp>
        <p:nvSpPr>
          <p:cNvPr id="5" name="Footer Placeholder 4">
            <a:extLst>
              <a:ext uri="{FF2B5EF4-FFF2-40B4-BE49-F238E27FC236}">
                <a16:creationId xmlns:a16="http://schemas.microsoft.com/office/drawing/2014/main" id="{5197DD76-DC97-423C-B2BD-389ED16655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5B3905-9E03-4A9A-9FEE-67A3D4BEF431}"/>
              </a:ext>
            </a:extLst>
          </p:cNvPr>
          <p:cNvSpPr>
            <a:spLocks noGrp="1"/>
          </p:cNvSpPr>
          <p:nvPr>
            <p:ph type="sldNum" sz="quarter" idx="12"/>
          </p:nvPr>
        </p:nvSpPr>
        <p:spPr/>
        <p:txBody>
          <a:bodyPr/>
          <a:lstStyle/>
          <a:p>
            <a:fld id="{E5C3AC2D-216D-4317-B2CF-BB0BA747B1C0}" type="slidenum">
              <a:rPr lang="en-US" smtClean="0"/>
              <a:t>‹#›</a:t>
            </a:fld>
            <a:endParaRPr lang="en-US"/>
          </a:p>
        </p:txBody>
      </p:sp>
    </p:spTree>
    <p:extLst>
      <p:ext uri="{BB962C8B-B14F-4D97-AF65-F5344CB8AC3E}">
        <p14:creationId xmlns:p14="http://schemas.microsoft.com/office/powerpoint/2010/main" val="28742623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474450" y="132839"/>
            <a:ext cx="9126750" cy="884891"/>
          </a:xfrm>
        </p:spPr>
        <p:txBody>
          <a:bodyPr lIns="0" tIns="0" rIns="0" bIns="0"/>
          <a:lstStyle>
            <a:lvl1pPr>
              <a:defRPr sz="3600" b="1" i="0">
                <a:solidFill>
                  <a:schemeClr val="tx1"/>
                </a:solidFill>
                <a:latin typeface="Arial Narrow"/>
                <a:cs typeface="Arial Narrow"/>
              </a:defRPr>
            </a:lvl1pPr>
          </a:lstStyle>
          <a:p>
            <a:endParaRPr dirty="0"/>
          </a:p>
        </p:txBody>
      </p:sp>
      <p:sp>
        <p:nvSpPr>
          <p:cNvPr id="3" name="Holder 3"/>
          <p:cNvSpPr>
            <a:spLocks noGrp="1"/>
          </p:cNvSpPr>
          <p:nvPr>
            <p:ph type="body" idx="1"/>
          </p:nvPr>
        </p:nvSpPr>
        <p:spPr>
          <a:xfrm>
            <a:off x="609600" y="1363979"/>
            <a:ext cx="8839200" cy="4923491"/>
          </a:xfrm>
        </p:spPr>
        <p:txBody>
          <a:bodyPr lIns="0" tIns="0" rIns="0" bIns="0"/>
          <a:lstStyle>
            <a:lvl1pPr>
              <a:defRPr sz="3000" b="0" i="0">
                <a:solidFill>
                  <a:schemeClr val="tx1"/>
                </a:solidFill>
                <a:latin typeface="Times New Roman"/>
                <a:cs typeface="Times New Roman"/>
              </a:defRPr>
            </a:lvl1pPr>
          </a:lstStyle>
          <a:p>
            <a:endParaRPr dirty="0"/>
          </a:p>
        </p:txBody>
      </p:sp>
      <p:sp>
        <p:nvSpPr>
          <p:cNvPr id="4" name="Holder 4"/>
          <p:cNvSpPr>
            <a:spLocks noGrp="1"/>
          </p:cNvSpPr>
          <p:nvPr>
            <p:ph type="ftr" sz="quarter" idx="5"/>
          </p:nvPr>
        </p:nvSpPr>
        <p:spPr>
          <a:xfrm>
            <a:off x="3419856" y="7228332"/>
            <a:ext cx="3218688" cy="388620"/>
          </a:xfrm>
          <a:prstGeom prst="rect">
            <a:avLst/>
          </a:prstGeom>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02920" y="7228332"/>
            <a:ext cx="2313432" cy="388620"/>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t>6/15/2025</a:t>
            </a:fld>
            <a:endParaRPr lang="en-US"/>
          </a:p>
        </p:txBody>
      </p:sp>
      <p:sp>
        <p:nvSpPr>
          <p:cNvPr id="6" name="Holder 6"/>
          <p:cNvSpPr>
            <a:spLocks noGrp="1"/>
          </p:cNvSpPr>
          <p:nvPr>
            <p:ph type="sldNum" sz="quarter" idx="7"/>
          </p:nvPr>
        </p:nvSpPr>
        <p:spPr>
          <a:xfrm>
            <a:off x="9144000" y="7446683"/>
            <a:ext cx="248920" cy="205184"/>
          </a:xfrm>
          <a:prstGeom prst="rect">
            <a:avLst/>
          </a:prstGeom>
        </p:spPr>
        <p:txBody>
          <a:bodyPr lIns="0" tIns="0" rIns="0" bIns="0"/>
          <a:lstStyle>
            <a:lvl1pPr>
              <a:defRPr sz="1400" b="0" i="0">
                <a:solidFill>
                  <a:schemeClr val="tx1"/>
                </a:solidFill>
                <a:latin typeface="Arial"/>
                <a:cs typeface="Arial"/>
              </a:defRPr>
            </a:lvl1pPr>
          </a:lstStyle>
          <a:p>
            <a:pPr marL="25400">
              <a:lnSpc>
                <a:spcPts val="1645"/>
              </a:lnSpc>
            </a:pPr>
            <a:fld id="{81D60167-4931-47E6-BA6A-407CBD079E47}" type="slidenum">
              <a:rPr spc="-5" dirty="0"/>
              <a:t>‹#›</a:t>
            </a:fld>
            <a:endParaRPr spc="-5"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600" b="1" i="0">
                <a:solidFill>
                  <a:schemeClr val="tx1"/>
                </a:solidFill>
                <a:latin typeface="Arial Narrow"/>
                <a:cs typeface="Arial Narrow"/>
              </a:defRPr>
            </a:lvl1pPr>
          </a:lstStyle>
          <a:p>
            <a:endParaRPr/>
          </a:p>
        </p:txBody>
      </p:sp>
      <p:sp>
        <p:nvSpPr>
          <p:cNvPr id="3" name="Holder 3"/>
          <p:cNvSpPr>
            <a:spLocks noGrp="1"/>
          </p:cNvSpPr>
          <p:nvPr>
            <p:ph sz="half" idx="2"/>
          </p:nvPr>
        </p:nvSpPr>
        <p:spPr>
          <a:xfrm>
            <a:off x="502920" y="1787652"/>
            <a:ext cx="4375404" cy="5129784"/>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180076" y="1787652"/>
            <a:ext cx="4375404" cy="5129784"/>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a:xfrm>
            <a:off x="3419856" y="7228332"/>
            <a:ext cx="3218688" cy="388620"/>
          </a:xfrm>
          <a:prstGeom prst="rect">
            <a:avLst/>
          </a:prstGeom>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a:xfrm>
            <a:off x="502920" y="7228332"/>
            <a:ext cx="2313432" cy="388620"/>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t>6/15/2025</a:t>
            </a:fld>
            <a:endParaRPr lang="en-US"/>
          </a:p>
        </p:txBody>
      </p:sp>
      <p:sp>
        <p:nvSpPr>
          <p:cNvPr id="7" name="Holder 7"/>
          <p:cNvSpPr>
            <a:spLocks noGrp="1"/>
          </p:cNvSpPr>
          <p:nvPr>
            <p:ph type="sldNum" sz="quarter" idx="7"/>
          </p:nvPr>
        </p:nvSpPr>
        <p:spPr>
          <a:xfrm>
            <a:off x="9144000" y="7446683"/>
            <a:ext cx="248920" cy="205184"/>
          </a:xfrm>
          <a:prstGeom prst="rect">
            <a:avLst/>
          </a:prstGeom>
        </p:spPr>
        <p:txBody>
          <a:bodyPr lIns="0" tIns="0" rIns="0" bIns="0"/>
          <a:lstStyle>
            <a:lvl1pPr>
              <a:defRPr sz="1400" b="0" i="0">
                <a:solidFill>
                  <a:schemeClr val="tx1"/>
                </a:solidFill>
                <a:latin typeface="Arial"/>
                <a:cs typeface="Arial"/>
              </a:defRPr>
            </a:lvl1pPr>
          </a:lstStyle>
          <a:p>
            <a:pPr marL="25400">
              <a:lnSpc>
                <a:spcPts val="1645"/>
              </a:lnSpc>
            </a:pPr>
            <a:fld id="{81D60167-4931-47E6-BA6A-407CBD079E47}" type="slidenum">
              <a:rPr spc="-5" dirty="0"/>
              <a:t>‹#›</a:t>
            </a:fld>
            <a:endParaRPr spc="-5"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457200" y="6705600"/>
            <a:ext cx="9144000" cy="609600"/>
          </a:xfrm>
          <a:custGeom>
            <a:avLst/>
            <a:gdLst/>
            <a:ahLst/>
            <a:cxnLst/>
            <a:rect l="l" t="t" r="r" b="b"/>
            <a:pathLst>
              <a:path w="9144000" h="609600">
                <a:moveTo>
                  <a:pt x="0" y="0"/>
                </a:moveTo>
                <a:lnTo>
                  <a:pt x="0" y="609600"/>
                </a:lnTo>
                <a:lnTo>
                  <a:pt x="9144000" y="609600"/>
                </a:lnTo>
                <a:lnTo>
                  <a:pt x="9144000" y="0"/>
                </a:lnTo>
                <a:lnTo>
                  <a:pt x="0" y="0"/>
                </a:lnTo>
                <a:close/>
              </a:path>
            </a:pathLst>
          </a:custGeom>
          <a:solidFill>
            <a:srgbClr val="FEBC11"/>
          </a:solidFill>
        </p:spPr>
        <p:txBody>
          <a:bodyPr wrap="square" lIns="0" tIns="0" rIns="0" bIns="0" rtlCol="0"/>
          <a:lstStyle/>
          <a:p>
            <a:endParaRPr/>
          </a:p>
        </p:txBody>
      </p:sp>
      <p:sp>
        <p:nvSpPr>
          <p:cNvPr id="17" name="bk object 17"/>
          <p:cNvSpPr/>
          <p:nvPr/>
        </p:nvSpPr>
        <p:spPr>
          <a:xfrm>
            <a:off x="457200" y="457200"/>
            <a:ext cx="9144000" cy="1447800"/>
          </a:xfrm>
          <a:custGeom>
            <a:avLst/>
            <a:gdLst/>
            <a:ahLst/>
            <a:cxnLst/>
            <a:rect l="l" t="t" r="r" b="b"/>
            <a:pathLst>
              <a:path w="9144000" h="1447800">
                <a:moveTo>
                  <a:pt x="0" y="0"/>
                </a:moveTo>
                <a:lnTo>
                  <a:pt x="0" y="1447800"/>
                </a:lnTo>
                <a:lnTo>
                  <a:pt x="9144000" y="1447799"/>
                </a:lnTo>
                <a:lnTo>
                  <a:pt x="9144000" y="0"/>
                </a:lnTo>
                <a:lnTo>
                  <a:pt x="0" y="0"/>
                </a:lnTo>
                <a:close/>
              </a:path>
            </a:pathLst>
          </a:custGeom>
          <a:solidFill>
            <a:srgbClr val="FEBC11"/>
          </a:solidFill>
        </p:spPr>
        <p:txBody>
          <a:bodyPr wrap="square" lIns="0" tIns="0" rIns="0" bIns="0" rtlCol="0"/>
          <a:lstStyle/>
          <a:p>
            <a:endParaRPr/>
          </a:p>
        </p:txBody>
      </p:sp>
      <p:sp>
        <p:nvSpPr>
          <p:cNvPr id="18" name="bk object 18"/>
          <p:cNvSpPr/>
          <p:nvPr/>
        </p:nvSpPr>
        <p:spPr>
          <a:xfrm>
            <a:off x="533400" y="6822185"/>
            <a:ext cx="2000250" cy="445770"/>
          </a:xfrm>
          <a:prstGeom prst="rect">
            <a:avLst/>
          </a:prstGeom>
          <a:blipFill>
            <a:blip r:embed="rId2" cstate="print"/>
            <a:stretch>
              <a:fillRect/>
            </a:stretch>
          </a:blipFill>
        </p:spPr>
        <p:txBody>
          <a:bodyPr wrap="square" lIns="0" tIns="0" rIns="0" bIns="0" rtlCol="0"/>
          <a:lstStyle/>
          <a:p>
            <a:endParaRPr/>
          </a:p>
        </p:txBody>
      </p:sp>
      <p:sp>
        <p:nvSpPr>
          <p:cNvPr id="2" name="Holder 2"/>
          <p:cNvSpPr>
            <a:spLocks noGrp="1"/>
          </p:cNvSpPr>
          <p:nvPr>
            <p:ph type="title"/>
          </p:nvPr>
        </p:nvSpPr>
        <p:spPr>
          <a:xfrm>
            <a:off x="1219200" y="1006855"/>
            <a:ext cx="8077200" cy="574040"/>
          </a:xfrm>
        </p:spPr>
        <p:txBody>
          <a:bodyPr lIns="0" tIns="0" rIns="0" bIns="0"/>
          <a:lstStyle>
            <a:lvl1pPr>
              <a:defRPr sz="3600" b="1" i="0">
                <a:solidFill>
                  <a:schemeClr val="tx1"/>
                </a:solidFill>
                <a:latin typeface="Arial Narrow"/>
                <a:cs typeface="Arial Narrow"/>
              </a:defRPr>
            </a:lvl1pPr>
          </a:lstStyle>
          <a:p>
            <a:endParaRPr dirty="0"/>
          </a:p>
        </p:txBody>
      </p:sp>
      <p:sp>
        <p:nvSpPr>
          <p:cNvPr id="5" name="Holder 5"/>
          <p:cNvSpPr>
            <a:spLocks noGrp="1"/>
          </p:cNvSpPr>
          <p:nvPr>
            <p:ph type="sldNum" sz="quarter" idx="7"/>
          </p:nvPr>
        </p:nvSpPr>
        <p:spPr>
          <a:xfrm>
            <a:off x="9144000" y="7446683"/>
            <a:ext cx="248920" cy="205184"/>
          </a:xfrm>
          <a:prstGeom prst="rect">
            <a:avLst/>
          </a:prstGeom>
        </p:spPr>
        <p:txBody>
          <a:bodyPr lIns="0" tIns="0" rIns="0" bIns="0"/>
          <a:lstStyle>
            <a:lvl1pPr>
              <a:defRPr sz="1400" b="0" i="0">
                <a:solidFill>
                  <a:schemeClr val="tx1"/>
                </a:solidFill>
                <a:latin typeface="Arial"/>
                <a:cs typeface="Arial"/>
              </a:defRPr>
            </a:lvl1pPr>
          </a:lstStyle>
          <a:p>
            <a:pPr marL="25400">
              <a:lnSpc>
                <a:spcPts val="1645"/>
              </a:lnSpc>
            </a:pPr>
            <a:fld id="{81D60167-4931-47E6-BA6A-407CBD079E47}" type="slidenum">
              <a:rPr spc="-5" dirty="0"/>
              <a:t>‹#›</a:t>
            </a:fld>
            <a:endParaRPr spc="-5"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457200" y="6705600"/>
            <a:ext cx="9144000" cy="609600"/>
          </a:xfrm>
          <a:custGeom>
            <a:avLst/>
            <a:gdLst/>
            <a:ahLst/>
            <a:cxnLst/>
            <a:rect l="l" t="t" r="r" b="b"/>
            <a:pathLst>
              <a:path w="9144000" h="609600">
                <a:moveTo>
                  <a:pt x="0" y="0"/>
                </a:moveTo>
                <a:lnTo>
                  <a:pt x="0" y="609600"/>
                </a:lnTo>
                <a:lnTo>
                  <a:pt x="9144000" y="609600"/>
                </a:lnTo>
                <a:lnTo>
                  <a:pt x="9144000" y="0"/>
                </a:lnTo>
                <a:lnTo>
                  <a:pt x="0" y="0"/>
                </a:lnTo>
                <a:close/>
              </a:path>
            </a:pathLst>
          </a:custGeom>
          <a:solidFill>
            <a:srgbClr val="FEBC11"/>
          </a:solidFill>
        </p:spPr>
        <p:txBody>
          <a:bodyPr wrap="square" lIns="0" tIns="0" rIns="0" bIns="0" rtlCol="0"/>
          <a:lstStyle/>
          <a:p>
            <a:endParaRPr/>
          </a:p>
        </p:txBody>
      </p:sp>
      <p:sp>
        <p:nvSpPr>
          <p:cNvPr id="17" name="bk object 17"/>
          <p:cNvSpPr/>
          <p:nvPr/>
        </p:nvSpPr>
        <p:spPr>
          <a:xfrm>
            <a:off x="457200" y="457200"/>
            <a:ext cx="9144000" cy="1447800"/>
          </a:xfrm>
          <a:custGeom>
            <a:avLst/>
            <a:gdLst/>
            <a:ahLst/>
            <a:cxnLst/>
            <a:rect l="l" t="t" r="r" b="b"/>
            <a:pathLst>
              <a:path w="9144000" h="1447800">
                <a:moveTo>
                  <a:pt x="0" y="0"/>
                </a:moveTo>
                <a:lnTo>
                  <a:pt x="0" y="1447800"/>
                </a:lnTo>
                <a:lnTo>
                  <a:pt x="9144000" y="1447799"/>
                </a:lnTo>
                <a:lnTo>
                  <a:pt x="9144000" y="0"/>
                </a:lnTo>
                <a:lnTo>
                  <a:pt x="0" y="0"/>
                </a:lnTo>
                <a:close/>
              </a:path>
            </a:pathLst>
          </a:custGeom>
          <a:solidFill>
            <a:srgbClr val="FEBC11"/>
          </a:solidFill>
        </p:spPr>
        <p:txBody>
          <a:bodyPr wrap="square" lIns="0" tIns="0" rIns="0" bIns="0" rtlCol="0"/>
          <a:lstStyle/>
          <a:p>
            <a:endParaRPr/>
          </a:p>
        </p:txBody>
      </p:sp>
      <p:sp>
        <p:nvSpPr>
          <p:cNvPr id="18" name="bk object 18"/>
          <p:cNvSpPr/>
          <p:nvPr/>
        </p:nvSpPr>
        <p:spPr>
          <a:xfrm>
            <a:off x="533400" y="6822185"/>
            <a:ext cx="2000250" cy="445770"/>
          </a:xfrm>
          <a:prstGeom prst="rect">
            <a:avLst/>
          </a:prstGeom>
          <a:blipFill>
            <a:blip r:embed="rId2" cstate="print"/>
            <a:stretch>
              <a:fillRect/>
            </a:stretch>
          </a:blipFill>
        </p:spPr>
        <p:txBody>
          <a:bodyPr wrap="square" lIns="0" tIns="0" rIns="0" bIns="0" rtlCol="0"/>
          <a:lstStyle/>
          <a:p>
            <a:endParaRPr/>
          </a:p>
        </p:txBody>
      </p:sp>
      <p:sp>
        <p:nvSpPr>
          <p:cNvPr id="2" name="Holder 2"/>
          <p:cNvSpPr>
            <a:spLocks noGrp="1"/>
          </p:cNvSpPr>
          <p:nvPr>
            <p:ph type="ftr" sz="quarter" idx="5"/>
          </p:nvPr>
        </p:nvSpPr>
        <p:spPr>
          <a:xfrm>
            <a:off x="3419856" y="7228332"/>
            <a:ext cx="3218688" cy="388620"/>
          </a:xfrm>
          <a:prstGeom prst="rect">
            <a:avLst/>
          </a:prstGeom>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a:xfrm>
            <a:off x="502920" y="7228332"/>
            <a:ext cx="2313432" cy="388620"/>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t>6/15/2025</a:t>
            </a:fld>
            <a:endParaRPr lang="en-US"/>
          </a:p>
        </p:txBody>
      </p:sp>
      <p:sp>
        <p:nvSpPr>
          <p:cNvPr id="4" name="Holder 4"/>
          <p:cNvSpPr>
            <a:spLocks noGrp="1"/>
          </p:cNvSpPr>
          <p:nvPr>
            <p:ph type="sldNum" sz="quarter" idx="7"/>
          </p:nvPr>
        </p:nvSpPr>
        <p:spPr>
          <a:xfrm>
            <a:off x="9144000" y="7446683"/>
            <a:ext cx="248920" cy="205184"/>
          </a:xfrm>
          <a:prstGeom prst="rect">
            <a:avLst/>
          </a:prstGeom>
        </p:spPr>
        <p:txBody>
          <a:bodyPr lIns="0" tIns="0" rIns="0" bIns="0"/>
          <a:lstStyle>
            <a:lvl1pPr>
              <a:defRPr sz="1400" b="0" i="0">
                <a:solidFill>
                  <a:schemeClr val="tx1"/>
                </a:solidFill>
                <a:latin typeface="Arial"/>
                <a:cs typeface="Arial"/>
              </a:defRPr>
            </a:lvl1pPr>
          </a:lstStyle>
          <a:p>
            <a:pPr marL="25400">
              <a:lnSpc>
                <a:spcPts val="1645"/>
              </a:lnSpc>
            </a:pPr>
            <a:fld id="{81D60167-4931-47E6-BA6A-407CBD079E47}" type="slidenum">
              <a:rPr spc="-5" dirty="0"/>
              <a:t>‹#›</a:t>
            </a:fld>
            <a:endParaRPr spc="-5"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1029"/>
            <a:ext cx="7543800" cy="761747"/>
          </a:xfrm>
        </p:spPr>
        <p:txBody>
          <a:bodyPr anchor="b"/>
          <a:lstStyle>
            <a:lvl1pPr algn="ctr">
              <a:defRPr sz="4950"/>
            </a:lvl1pPr>
          </a:lstStyle>
          <a:p>
            <a:r>
              <a:rPr lang="en-US"/>
              <a:t>Click to edit Master title style</a:t>
            </a:r>
          </a:p>
        </p:txBody>
      </p:sp>
      <p:sp>
        <p:nvSpPr>
          <p:cNvPr id="3" name="Subtitle 2"/>
          <p:cNvSpPr>
            <a:spLocks noGrp="1"/>
          </p:cNvSpPr>
          <p:nvPr>
            <p:ph type="subTitle" idx="1"/>
          </p:nvPr>
        </p:nvSpPr>
        <p:spPr>
          <a:xfrm>
            <a:off x="1257300" y="4082310"/>
            <a:ext cx="7543800" cy="304699"/>
          </a:xfrm>
        </p:spPr>
        <p:txBody>
          <a:bodyPr/>
          <a:lstStyle>
            <a:lvl1pPr marL="0" indent="0" algn="ctr">
              <a:buNone/>
              <a:defRPr sz="1980"/>
            </a:lvl1pPr>
            <a:lvl2pPr marL="377190" indent="0" algn="ctr">
              <a:buNone/>
              <a:defRPr sz="1650"/>
            </a:lvl2pPr>
            <a:lvl3pPr marL="754380" indent="0" algn="ctr">
              <a:buNone/>
              <a:defRPr sz="1485"/>
            </a:lvl3pPr>
            <a:lvl4pPr marL="1131570" indent="0" algn="ctr">
              <a:buNone/>
              <a:defRPr sz="1320"/>
            </a:lvl4pPr>
            <a:lvl5pPr marL="1508760" indent="0" algn="ctr">
              <a:buNone/>
              <a:defRPr sz="1320"/>
            </a:lvl5pPr>
            <a:lvl6pPr marL="1885950" indent="0" algn="ctr">
              <a:buNone/>
              <a:defRPr sz="1320"/>
            </a:lvl6pPr>
            <a:lvl7pPr marL="2263140" indent="0" algn="ctr">
              <a:buNone/>
              <a:defRPr sz="1320"/>
            </a:lvl7pPr>
            <a:lvl8pPr marL="2640330" indent="0" algn="ctr">
              <a:buNone/>
              <a:defRPr sz="1320"/>
            </a:lvl8pPr>
            <a:lvl9pPr marL="3017520" indent="0" algn="ctr">
              <a:buNone/>
              <a:defRPr sz="1320"/>
            </a:lvl9pPr>
          </a:lstStyle>
          <a:p>
            <a:r>
              <a:rPr lang="en-US"/>
              <a:t>Click to edit Master subtitle style</a:t>
            </a:r>
          </a:p>
        </p:txBody>
      </p:sp>
      <p:sp>
        <p:nvSpPr>
          <p:cNvPr id="4" name="Date Placeholder 3"/>
          <p:cNvSpPr>
            <a:spLocks noGrp="1"/>
          </p:cNvSpPr>
          <p:nvPr>
            <p:ph type="dt" sz="half" idx="10"/>
          </p:nvPr>
        </p:nvSpPr>
        <p:spPr>
          <a:xfrm>
            <a:off x="502920" y="7228332"/>
            <a:ext cx="2313432" cy="276999"/>
          </a:xfrm>
          <a:prstGeom prst="rect">
            <a:avLst/>
          </a:prstGeom>
        </p:spPr>
        <p:txBody>
          <a:bodyPr/>
          <a:lstStyle/>
          <a:p>
            <a:pPr>
              <a:defRPr/>
            </a:pPr>
            <a:endParaRPr lang="en-US"/>
          </a:p>
        </p:txBody>
      </p:sp>
      <p:sp>
        <p:nvSpPr>
          <p:cNvPr id="5" name="Footer Placeholder 4"/>
          <p:cNvSpPr>
            <a:spLocks noGrp="1"/>
          </p:cNvSpPr>
          <p:nvPr>
            <p:ph type="ftr" sz="quarter" idx="11"/>
          </p:nvPr>
        </p:nvSpPr>
        <p:spPr>
          <a:xfrm>
            <a:off x="3419856" y="7228332"/>
            <a:ext cx="3218688" cy="276999"/>
          </a:xfrm>
          <a:prstGeom prst="rect">
            <a:avLst/>
          </a:prstGeom>
        </p:spPr>
        <p:txBody>
          <a:bodyPr/>
          <a:lstStyle/>
          <a:p>
            <a:pPr>
              <a:defRPr/>
            </a:pPr>
            <a:endParaRPr lang="en-US"/>
          </a:p>
        </p:txBody>
      </p:sp>
      <p:sp>
        <p:nvSpPr>
          <p:cNvPr id="6" name="Slide Number Placeholder 5"/>
          <p:cNvSpPr>
            <a:spLocks noGrp="1"/>
          </p:cNvSpPr>
          <p:nvPr>
            <p:ph type="sldNum" sz="quarter" idx="12"/>
          </p:nvPr>
        </p:nvSpPr>
        <p:spPr>
          <a:xfrm>
            <a:off x="8827516" y="6888788"/>
            <a:ext cx="248920" cy="215444"/>
          </a:xfrm>
          <a:prstGeom prst="rect">
            <a:avLst/>
          </a:prstGeom>
        </p:spPr>
        <p:txBody>
          <a:bodyPr/>
          <a:lstStyle/>
          <a:p>
            <a:pPr>
              <a:defRPr/>
            </a:pPr>
            <a:fld id="{CC631D1E-0808-4BFB-9710-F3685C742A1B}" type="slidenum">
              <a:rPr lang="en-US" smtClean="0"/>
              <a:pPr>
                <a:defRPr/>
              </a:pPr>
              <a:t>‹#›</a:t>
            </a:fld>
            <a:endParaRPr lang="en-US" dirty="0"/>
          </a:p>
        </p:txBody>
      </p:sp>
    </p:spTree>
    <p:extLst>
      <p:ext uri="{BB962C8B-B14F-4D97-AF65-F5344CB8AC3E}">
        <p14:creationId xmlns:p14="http://schemas.microsoft.com/office/powerpoint/2010/main" val="2094002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CBB5ED-8EFD-4E6F-B81E-0EA7321F323D}"/>
              </a:ext>
            </a:extLst>
          </p:cNvPr>
          <p:cNvSpPr>
            <a:spLocks noGrp="1"/>
          </p:cNvSpPr>
          <p:nvPr>
            <p:ph type="ctrTitle"/>
          </p:nvPr>
        </p:nvSpPr>
        <p:spPr>
          <a:xfrm>
            <a:off x="1257300" y="1271588"/>
            <a:ext cx="7543800" cy="2706687"/>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7B0EE5B-41E6-40AA-B79D-CECCE2FD3287}"/>
              </a:ext>
            </a:extLst>
          </p:cNvPr>
          <p:cNvSpPr>
            <a:spLocks noGrp="1"/>
          </p:cNvSpPr>
          <p:nvPr>
            <p:ph type="subTitle" idx="1"/>
          </p:nvPr>
        </p:nvSpPr>
        <p:spPr>
          <a:xfrm>
            <a:off x="1257300" y="4083050"/>
            <a:ext cx="7543800" cy="1876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DD8A610-E51D-457C-9FA4-0177AD348507}"/>
              </a:ext>
            </a:extLst>
          </p:cNvPr>
          <p:cNvSpPr>
            <a:spLocks noGrp="1"/>
          </p:cNvSpPr>
          <p:nvPr>
            <p:ph type="dt" sz="half" idx="10"/>
          </p:nvPr>
        </p:nvSpPr>
        <p:spPr/>
        <p:txBody>
          <a:bodyPr/>
          <a:lstStyle/>
          <a:p>
            <a:fld id="{B64299CE-AC45-4C84-83C4-D802A969087C}" type="datetimeFigureOut">
              <a:rPr lang="en-US" smtClean="0"/>
              <a:t>6/15/2025</a:t>
            </a:fld>
            <a:endParaRPr lang="en-US"/>
          </a:p>
        </p:txBody>
      </p:sp>
      <p:sp>
        <p:nvSpPr>
          <p:cNvPr id="5" name="Footer Placeholder 4">
            <a:extLst>
              <a:ext uri="{FF2B5EF4-FFF2-40B4-BE49-F238E27FC236}">
                <a16:creationId xmlns:a16="http://schemas.microsoft.com/office/drawing/2014/main" id="{9732B586-54DA-453B-9634-57D7B6A5007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CBBD95-0751-400E-897F-45A19A3DCBEC}"/>
              </a:ext>
            </a:extLst>
          </p:cNvPr>
          <p:cNvSpPr>
            <a:spLocks noGrp="1"/>
          </p:cNvSpPr>
          <p:nvPr>
            <p:ph type="sldNum" sz="quarter" idx="12"/>
          </p:nvPr>
        </p:nvSpPr>
        <p:spPr/>
        <p:txBody>
          <a:bodyPr/>
          <a:lstStyle/>
          <a:p>
            <a:fld id="{E5C3AC2D-216D-4317-B2CF-BB0BA747B1C0}" type="slidenum">
              <a:rPr lang="en-US" smtClean="0"/>
              <a:t>‹#›</a:t>
            </a:fld>
            <a:endParaRPr lang="en-US"/>
          </a:p>
        </p:txBody>
      </p:sp>
    </p:spTree>
    <p:extLst>
      <p:ext uri="{BB962C8B-B14F-4D97-AF65-F5344CB8AC3E}">
        <p14:creationId xmlns:p14="http://schemas.microsoft.com/office/powerpoint/2010/main" val="15485580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136CCB-4965-4DC0-B102-DB983E29EEE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6124D93-154D-48E3-AC71-18543A3332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6EE8A4A-1F3D-49EA-92BA-6015891B58EB}"/>
              </a:ext>
            </a:extLst>
          </p:cNvPr>
          <p:cNvSpPr>
            <a:spLocks noGrp="1"/>
          </p:cNvSpPr>
          <p:nvPr>
            <p:ph type="dt" sz="half" idx="10"/>
          </p:nvPr>
        </p:nvSpPr>
        <p:spPr/>
        <p:txBody>
          <a:bodyPr/>
          <a:lstStyle/>
          <a:p>
            <a:fld id="{B64299CE-AC45-4C84-83C4-D802A969087C}" type="datetimeFigureOut">
              <a:rPr lang="en-US" smtClean="0"/>
              <a:t>6/15/2025</a:t>
            </a:fld>
            <a:endParaRPr lang="en-US"/>
          </a:p>
        </p:txBody>
      </p:sp>
      <p:sp>
        <p:nvSpPr>
          <p:cNvPr id="5" name="Footer Placeholder 4">
            <a:extLst>
              <a:ext uri="{FF2B5EF4-FFF2-40B4-BE49-F238E27FC236}">
                <a16:creationId xmlns:a16="http://schemas.microsoft.com/office/drawing/2014/main" id="{28E896B4-1F5A-4A01-A385-857BDA87AE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2D9CF2B-BC11-4ACB-9D91-DB5E7AAEF3C8}"/>
              </a:ext>
            </a:extLst>
          </p:cNvPr>
          <p:cNvSpPr>
            <a:spLocks noGrp="1"/>
          </p:cNvSpPr>
          <p:nvPr>
            <p:ph type="sldNum" sz="quarter" idx="12"/>
          </p:nvPr>
        </p:nvSpPr>
        <p:spPr/>
        <p:txBody>
          <a:bodyPr/>
          <a:lstStyle/>
          <a:p>
            <a:fld id="{E5C3AC2D-216D-4317-B2CF-BB0BA747B1C0}" type="slidenum">
              <a:rPr lang="en-US" smtClean="0"/>
              <a:t>‹#›</a:t>
            </a:fld>
            <a:endParaRPr lang="en-US"/>
          </a:p>
        </p:txBody>
      </p:sp>
    </p:spTree>
    <p:extLst>
      <p:ext uri="{BB962C8B-B14F-4D97-AF65-F5344CB8AC3E}">
        <p14:creationId xmlns:p14="http://schemas.microsoft.com/office/powerpoint/2010/main" val="27094879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001007-BBAE-4BB9-934E-4446291301E9}"/>
              </a:ext>
            </a:extLst>
          </p:cNvPr>
          <p:cNvSpPr>
            <a:spLocks noGrp="1"/>
          </p:cNvSpPr>
          <p:nvPr>
            <p:ph type="title"/>
          </p:nvPr>
        </p:nvSpPr>
        <p:spPr>
          <a:xfrm>
            <a:off x="685800" y="1938338"/>
            <a:ext cx="8675688" cy="3232150"/>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1CCE3AA-29E4-4569-859D-EFFE73797BDB}"/>
              </a:ext>
            </a:extLst>
          </p:cNvPr>
          <p:cNvSpPr>
            <a:spLocks noGrp="1"/>
          </p:cNvSpPr>
          <p:nvPr>
            <p:ph type="body" idx="1"/>
          </p:nvPr>
        </p:nvSpPr>
        <p:spPr>
          <a:xfrm>
            <a:off x="685800" y="5200650"/>
            <a:ext cx="8675688" cy="1700213"/>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0A63E3A-2582-4763-93EA-4B4F53B94915}"/>
              </a:ext>
            </a:extLst>
          </p:cNvPr>
          <p:cNvSpPr>
            <a:spLocks noGrp="1"/>
          </p:cNvSpPr>
          <p:nvPr>
            <p:ph type="dt" sz="half" idx="10"/>
          </p:nvPr>
        </p:nvSpPr>
        <p:spPr/>
        <p:txBody>
          <a:bodyPr/>
          <a:lstStyle/>
          <a:p>
            <a:fld id="{B64299CE-AC45-4C84-83C4-D802A969087C}" type="datetimeFigureOut">
              <a:rPr lang="en-US" smtClean="0"/>
              <a:t>6/15/2025</a:t>
            </a:fld>
            <a:endParaRPr lang="en-US"/>
          </a:p>
        </p:txBody>
      </p:sp>
      <p:sp>
        <p:nvSpPr>
          <p:cNvPr id="5" name="Footer Placeholder 4">
            <a:extLst>
              <a:ext uri="{FF2B5EF4-FFF2-40B4-BE49-F238E27FC236}">
                <a16:creationId xmlns:a16="http://schemas.microsoft.com/office/drawing/2014/main" id="{E7F68DC7-0C7F-40C4-862A-A4EB051F6C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1FFE1C8-002F-4922-BD5B-A98C37FC15E5}"/>
              </a:ext>
            </a:extLst>
          </p:cNvPr>
          <p:cNvSpPr>
            <a:spLocks noGrp="1"/>
          </p:cNvSpPr>
          <p:nvPr>
            <p:ph type="sldNum" sz="quarter" idx="12"/>
          </p:nvPr>
        </p:nvSpPr>
        <p:spPr/>
        <p:txBody>
          <a:bodyPr/>
          <a:lstStyle/>
          <a:p>
            <a:fld id="{E5C3AC2D-216D-4317-B2CF-BB0BA747B1C0}" type="slidenum">
              <a:rPr lang="en-US" smtClean="0"/>
              <a:t>‹#›</a:t>
            </a:fld>
            <a:endParaRPr lang="en-US"/>
          </a:p>
        </p:txBody>
      </p:sp>
    </p:spTree>
    <p:extLst>
      <p:ext uri="{BB962C8B-B14F-4D97-AF65-F5344CB8AC3E}">
        <p14:creationId xmlns:p14="http://schemas.microsoft.com/office/powerpoint/2010/main" val="12474521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457200" y="6705600"/>
            <a:ext cx="9144000" cy="609600"/>
          </a:xfrm>
          <a:custGeom>
            <a:avLst/>
            <a:gdLst/>
            <a:ahLst/>
            <a:cxnLst/>
            <a:rect l="l" t="t" r="r" b="b"/>
            <a:pathLst>
              <a:path w="9144000" h="609600">
                <a:moveTo>
                  <a:pt x="0" y="0"/>
                </a:moveTo>
                <a:lnTo>
                  <a:pt x="0" y="609600"/>
                </a:lnTo>
                <a:lnTo>
                  <a:pt x="9144000" y="609600"/>
                </a:lnTo>
                <a:lnTo>
                  <a:pt x="9144000" y="0"/>
                </a:lnTo>
                <a:lnTo>
                  <a:pt x="0" y="0"/>
                </a:lnTo>
                <a:close/>
              </a:path>
            </a:pathLst>
          </a:custGeom>
          <a:solidFill>
            <a:srgbClr val="FEBC11"/>
          </a:solidFill>
        </p:spPr>
        <p:txBody>
          <a:bodyPr wrap="square" lIns="0" tIns="0" rIns="0" bIns="0" rtlCol="0"/>
          <a:lstStyle/>
          <a:p>
            <a:endParaRPr/>
          </a:p>
        </p:txBody>
      </p:sp>
      <p:sp>
        <p:nvSpPr>
          <p:cNvPr id="2" name="Holder 2"/>
          <p:cNvSpPr>
            <a:spLocks noGrp="1"/>
          </p:cNvSpPr>
          <p:nvPr>
            <p:ph type="title"/>
          </p:nvPr>
        </p:nvSpPr>
        <p:spPr>
          <a:xfrm>
            <a:off x="457200" y="89056"/>
            <a:ext cx="9144000" cy="1107996"/>
          </a:xfrm>
          <a:prstGeom prst="rect">
            <a:avLst/>
          </a:prstGeom>
          <a:solidFill>
            <a:srgbClr val="FFC000"/>
          </a:solidFill>
        </p:spPr>
        <p:txBody>
          <a:bodyPr wrap="square" lIns="0" tIns="0" rIns="0" bIns="0">
            <a:spAutoFit/>
          </a:bodyPr>
          <a:lstStyle>
            <a:lvl1pPr>
              <a:defRPr sz="3600" b="1" i="0">
                <a:solidFill>
                  <a:schemeClr val="tx1"/>
                </a:solidFill>
                <a:latin typeface="Arial Narrow"/>
                <a:cs typeface="Arial Narrow"/>
              </a:defRPr>
            </a:lvl1pPr>
          </a:lstStyle>
          <a:p>
            <a:br>
              <a:rPr lang="en-US" dirty="0"/>
            </a:br>
            <a:endParaRPr dirty="0"/>
          </a:p>
        </p:txBody>
      </p:sp>
      <p:sp>
        <p:nvSpPr>
          <p:cNvPr id="3" name="Holder 3"/>
          <p:cNvSpPr>
            <a:spLocks noGrp="1"/>
          </p:cNvSpPr>
          <p:nvPr>
            <p:ph type="body" idx="1"/>
          </p:nvPr>
        </p:nvSpPr>
        <p:spPr>
          <a:xfrm>
            <a:off x="457200" y="1136113"/>
            <a:ext cx="9144000" cy="5539978"/>
          </a:xfrm>
          <a:prstGeom prst="rect">
            <a:avLst/>
          </a:prstGeom>
        </p:spPr>
        <p:txBody>
          <a:bodyPr wrap="square" lIns="0" tIns="0" rIns="0" bIns="0">
            <a:spAutoFit/>
          </a:bodyPr>
          <a:lstStyle>
            <a:lvl1pPr>
              <a:defRPr sz="3000" b="0" i="0">
                <a:solidFill>
                  <a:schemeClr val="tx1"/>
                </a:solidFill>
                <a:latin typeface="Times New Roman"/>
                <a:cs typeface="Times New Roman"/>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pic>
        <p:nvPicPr>
          <p:cNvPr id="7" name="Picture 6">
            <a:extLst>
              <a:ext uri="{FF2B5EF4-FFF2-40B4-BE49-F238E27FC236}">
                <a16:creationId xmlns:a16="http://schemas.microsoft.com/office/drawing/2014/main" id="{E4C956D0-934A-438F-8E9F-78A3ADBEBC94}"/>
              </a:ext>
            </a:extLst>
          </p:cNvPr>
          <p:cNvPicPr>
            <a:picLocks noChangeAspect="1"/>
          </p:cNvPicPr>
          <p:nvPr userDrawn="1"/>
        </p:nvPicPr>
        <p:blipFill>
          <a:blip r:embed="rId8"/>
          <a:stretch>
            <a:fillRect/>
          </a:stretch>
        </p:blipFill>
        <p:spPr>
          <a:xfrm>
            <a:off x="659805" y="6773122"/>
            <a:ext cx="1999661" cy="445047"/>
          </a:xfrm>
          <a:prstGeom prst="rect">
            <a:avLst/>
          </a:prstGeom>
        </p:spPr>
      </p:pic>
      <p:sp>
        <p:nvSpPr>
          <p:cNvPr id="9" name="Rectangle 8">
            <a:extLst>
              <a:ext uri="{FF2B5EF4-FFF2-40B4-BE49-F238E27FC236}">
                <a16:creationId xmlns:a16="http://schemas.microsoft.com/office/drawing/2014/main" id="{AD2B594C-3A96-4933-87AB-06D65E3A1DE7}"/>
              </a:ext>
            </a:extLst>
          </p:cNvPr>
          <p:cNvSpPr/>
          <p:nvPr userDrawn="1"/>
        </p:nvSpPr>
        <p:spPr>
          <a:xfrm>
            <a:off x="457200" y="105460"/>
            <a:ext cx="9144000" cy="72097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0B0ECE3A-7530-49CE-9997-00B980B14902}"/>
              </a:ext>
            </a:extLst>
          </p:cNvPr>
          <p:cNvSpPr txBox="1"/>
          <p:nvPr userDrawn="1"/>
        </p:nvSpPr>
        <p:spPr>
          <a:xfrm>
            <a:off x="9144000" y="7344709"/>
            <a:ext cx="609600" cy="369332"/>
          </a:xfrm>
          <a:prstGeom prst="rect">
            <a:avLst/>
          </a:prstGeom>
          <a:noFill/>
        </p:spPr>
        <p:txBody>
          <a:bodyPr wrap="square">
            <a:spAutoFit/>
          </a:bodyPr>
          <a:lstStyle/>
          <a:p>
            <a:fld id="{81D60167-4931-47E6-BA6A-407CBD079E47}" type="slidenum">
              <a:rPr kumimoji="0" lang="en-US" sz="1800" b="0" i="0" u="none" strike="noStrike" kern="1200" cap="none" spc="-5" normalizeH="0" baseline="0" noProof="0" smtClean="0">
                <a:ln>
                  <a:noFill/>
                </a:ln>
                <a:solidFill>
                  <a:prstClr val="black"/>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xStyles>
    <p:titleStyle>
      <a:lvl1pPr algn="ctr">
        <a:defRPr sz="2400">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597E141-29E1-49BB-ADAD-C70295FE3608}"/>
              </a:ext>
            </a:extLst>
          </p:cNvPr>
          <p:cNvSpPr>
            <a:spLocks noGrp="1"/>
          </p:cNvSpPr>
          <p:nvPr>
            <p:ph type="title"/>
          </p:nvPr>
        </p:nvSpPr>
        <p:spPr>
          <a:xfrm>
            <a:off x="692150" y="414338"/>
            <a:ext cx="8674100" cy="1501775"/>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9E889D9-1733-4A99-B655-CB8665DBC8E5}"/>
              </a:ext>
            </a:extLst>
          </p:cNvPr>
          <p:cNvSpPr>
            <a:spLocks noGrp="1"/>
          </p:cNvSpPr>
          <p:nvPr>
            <p:ph type="body" idx="1"/>
          </p:nvPr>
        </p:nvSpPr>
        <p:spPr>
          <a:xfrm>
            <a:off x="692150" y="2068513"/>
            <a:ext cx="8674100" cy="49323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2FAB426-74FE-4214-993F-749E9C558326}"/>
              </a:ext>
            </a:extLst>
          </p:cNvPr>
          <p:cNvSpPr>
            <a:spLocks noGrp="1"/>
          </p:cNvSpPr>
          <p:nvPr>
            <p:ph type="dt" sz="half" idx="2"/>
          </p:nvPr>
        </p:nvSpPr>
        <p:spPr>
          <a:xfrm>
            <a:off x="692150" y="7204075"/>
            <a:ext cx="2262188" cy="414338"/>
          </a:xfrm>
          <a:prstGeom prst="rect">
            <a:avLst/>
          </a:prstGeom>
        </p:spPr>
        <p:txBody>
          <a:bodyPr vert="horz" lIns="91440" tIns="45720" rIns="91440" bIns="45720" rtlCol="0" anchor="ctr"/>
          <a:lstStyle>
            <a:lvl1pPr algn="l">
              <a:defRPr sz="1200">
                <a:solidFill>
                  <a:schemeClr val="tx1">
                    <a:tint val="75000"/>
                  </a:schemeClr>
                </a:solidFill>
              </a:defRPr>
            </a:lvl1pPr>
          </a:lstStyle>
          <a:p>
            <a:fld id="{B64299CE-AC45-4C84-83C4-D802A969087C}" type="datetimeFigureOut">
              <a:rPr lang="en-US" smtClean="0"/>
              <a:t>6/15/2025</a:t>
            </a:fld>
            <a:endParaRPr lang="en-US"/>
          </a:p>
        </p:txBody>
      </p:sp>
      <p:sp>
        <p:nvSpPr>
          <p:cNvPr id="5" name="Footer Placeholder 4">
            <a:extLst>
              <a:ext uri="{FF2B5EF4-FFF2-40B4-BE49-F238E27FC236}">
                <a16:creationId xmlns:a16="http://schemas.microsoft.com/office/drawing/2014/main" id="{16B36681-E6FB-4DB2-AD94-9CCA029E0AD1}"/>
              </a:ext>
            </a:extLst>
          </p:cNvPr>
          <p:cNvSpPr>
            <a:spLocks noGrp="1"/>
          </p:cNvSpPr>
          <p:nvPr>
            <p:ph type="ftr" sz="quarter" idx="3"/>
          </p:nvPr>
        </p:nvSpPr>
        <p:spPr>
          <a:xfrm>
            <a:off x="3332163" y="7204075"/>
            <a:ext cx="3394075" cy="41433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ACC3695-EB46-4DE1-A7D5-4C54609AEBD0}"/>
              </a:ext>
            </a:extLst>
          </p:cNvPr>
          <p:cNvSpPr>
            <a:spLocks noGrp="1"/>
          </p:cNvSpPr>
          <p:nvPr>
            <p:ph type="sldNum" sz="quarter" idx="4"/>
          </p:nvPr>
        </p:nvSpPr>
        <p:spPr>
          <a:xfrm>
            <a:off x="7104063" y="7204075"/>
            <a:ext cx="2262187" cy="414338"/>
          </a:xfrm>
          <a:prstGeom prst="rect">
            <a:avLst/>
          </a:prstGeom>
        </p:spPr>
        <p:txBody>
          <a:bodyPr vert="horz" lIns="91440" tIns="45720" rIns="91440" bIns="45720" rtlCol="0" anchor="ctr"/>
          <a:lstStyle>
            <a:lvl1pPr algn="r">
              <a:defRPr sz="1200">
                <a:solidFill>
                  <a:schemeClr val="tx1">
                    <a:tint val="75000"/>
                  </a:schemeClr>
                </a:solidFill>
              </a:defRPr>
            </a:lvl1pPr>
          </a:lstStyle>
          <a:p>
            <a:fld id="{E5C3AC2D-216D-4317-B2CF-BB0BA747B1C0}" type="slidenum">
              <a:rPr lang="en-US" smtClean="0"/>
              <a:t>‹#›</a:t>
            </a:fld>
            <a:endParaRPr lang="en-US"/>
          </a:p>
        </p:txBody>
      </p:sp>
    </p:spTree>
    <p:extLst>
      <p:ext uri="{BB962C8B-B14F-4D97-AF65-F5344CB8AC3E}">
        <p14:creationId xmlns:p14="http://schemas.microsoft.com/office/powerpoint/2010/main" val="2224312638"/>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ctrTitle"/>
          </p:nvPr>
        </p:nvSpPr>
        <p:spPr>
          <a:xfrm>
            <a:off x="457200" y="76200"/>
            <a:ext cx="9144000" cy="1354217"/>
          </a:xfrm>
        </p:spPr>
        <p:txBody>
          <a:bodyPr/>
          <a:lstStyle/>
          <a:p>
            <a:pPr eaLnBrk="1" hangingPunct="1"/>
            <a:r>
              <a:rPr lang="en-US" sz="4400" dirty="0"/>
              <a:t>CYBR 4423</a:t>
            </a:r>
            <a:br>
              <a:rPr lang="en-US" sz="4400" dirty="0"/>
            </a:br>
            <a:r>
              <a:rPr lang="en-US" sz="4400" dirty="0"/>
              <a:t>Unix/Linux Administration</a:t>
            </a:r>
          </a:p>
        </p:txBody>
      </p:sp>
      <p:sp>
        <p:nvSpPr>
          <p:cNvPr id="4" name="Rectangle 4">
            <a:extLst>
              <a:ext uri="{FF2B5EF4-FFF2-40B4-BE49-F238E27FC236}">
                <a16:creationId xmlns:a16="http://schemas.microsoft.com/office/drawing/2014/main" id="{9B593E54-265A-D757-2DEC-5915342EDD46}"/>
              </a:ext>
            </a:extLst>
          </p:cNvPr>
          <p:cNvSpPr txBox="1">
            <a:spLocks noChangeArrowheads="1"/>
          </p:cNvSpPr>
          <p:nvPr/>
        </p:nvSpPr>
        <p:spPr>
          <a:xfrm>
            <a:off x="990600" y="2280047"/>
            <a:ext cx="7162800" cy="615553"/>
          </a:xfrm>
          <a:prstGeom prst="rect">
            <a:avLst/>
          </a:prstGeom>
          <a:noFill/>
        </p:spPr>
        <p:txBody>
          <a:bodyPr wrap="square" lIns="0" tIns="0" rIns="0" bIns="0" anchor="b">
            <a:spAutoFit/>
          </a:bodyPr>
          <a:lstStyle>
            <a:lvl1pPr algn="ctr">
              <a:defRPr sz="4950" b="1" i="0">
                <a:solidFill>
                  <a:schemeClr val="tx1"/>
                </a:solidFill>
                <a:latin typeface="Arial Narrow"/>
                <a:ea typeface="+mj-ea"/>
                <a:cs typeface="Arial Narrow"/>
              </a:defRPr>
            </a:lvl1pPr>
          </a:lstStyle>
          <a:p>
            <a:r>
              <a:rPr lang="en-US" sz="4000" kern="0" dirty="0"/>
              <a:t>Security</a:t>
            </a:r>
          </a:p>
        </p:txBody>
      </p:sp>
      <p:sp>
        <p:nvSpPr>
          <p:cNvPr id="5" name="Rectangle 6">
            <a:extLst>
              <a:ext uri="{FF2B5EF4-FFF2-40B4-BE49-F238E27FC236}">
                <a16:creationId xmlns:a16="http://schemas.microsoft.com/office/drawing/2014/main" id="{ECDE8A6A-7083-E0CB-3C3F-01CB784A0F9A}"/>
              </a:ext>
            </a:extLst>
          </p:cNvPr>
          <p:cNvSpPr>
            <a:spLocks noChangeArrowheads="1"/>
          </p:cNvSpPr>
          <p:nvPr/>
        </p:nvSpPr>
        <p:spPr bwMode="auto">
          <a:xfrm>
            <a:off x="1066800" y="3124200"/>
            <a:ext cx="5410200" cy="369332"/>
          </a:xfrm>
          <a:prstGeom prst="rect">
            <a:avLst/>
          </a:prstGeom>
          <a:noFill/>
          <a:ln w="9525">
            <a:noFill/>
            <a:miter lim="800000"/>
            <a:headEnd/>
            <a:tailEnd/>
          </a:ln>
        </p:spPr>
        <p:txBody>
          <a:bodyPr>
            <a:spAutoFit/>
          </a:bodyPr>
          <a:lstStyle/>
          <a:p>
            <a:r>
              <a:rPr lang="en-US" dirty="0">
                <a:solidFill>
                  <a:srgbClr val="000000"/>
                </a:solidFill>
              </a:rPr>
              <a:t>CYBR 4423 Unix/Linux Administration</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7FAA4E-5965-CC5E-0BA0-26B4210AD20B}"/>
              </a:ext>
            </a:extLst>
          </p:cNvPr>
          <p:cNvSpPr>
            <a:spLocks noGrp="1"/>
          </p:cNvSpPr>
          <p:nvPr>
            <p:ph type="ctrTitle"/>
          </p:nvPr>
        </p:nvSpPr>
        <p:spPr>
          <a:xfrm>
            <a:off x="457200" y="61029"/>
            <a:ext cx="9144000" cy="761747"/>
          </a:xfrm>
        </p:spPr>
        <p:txBody>
          <a:bodyPr/>
          <a:lstStyle/>
          <a:p>
            <a:r>
              <a:rPr lang="en-US" dirty="0"/>
              <a:t>Encryption</a:t>
            </a:r>
          </a:p>
        </p:txBody>
      </p:sp>
      <p:sp>
        <p:nvSpPr>
          <p:cNvPr id="5" name="TextBox 4">
            <a:extLst>
              <a:ext uri="{FF2B5EF4-FFF2-40B4-BE49-F238E27FC236}">
                <a16:creationId xmlns:a16="http://schemas.microsoft.com/office/drawing/2014/main" id="{EFF70CB5-981C-0A0C-39D7-ED2E61C8D38B}"/>
              </a:ext>
            </a:extLst>
          </p:cNvPr>
          <p:cNvSpPr txBox="1"/>
          <p:nvPr/>
        </p:nvSpPr>
        <p:spPr>
          <a:xfrm>
            <a:off x="457200" y="822776"/>
            <a:ext cx="9144000" cy="3416320"/>
          </a:xfrm>
          <a:prstGeom prst="rect">
            <a:avLst/>
          </a:prstGeom>
          <a:noFill/>
        </p:spPr>
        <p:txBody>
          <a:bodyPr wrap="square">
            <a:spAutoFit/>
          </a:bodyPr>
          <a:lstStyle/>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GnuPG (GNU Privacy Guard) is a tool for encrypting and signing data. </a:t>
            </a:r>
          </a:p>
          <a:p>
            <a:pPr marL="742950" lvl="1" indent="-285750">
              <a:buFont typeface="Arial" panose="020B0604020202020204" pitchFamily="34" charset="0"/>
              <a:buChar char="•"/>
            </a:pPr>
            <a:r>
              <a:rPr lang="en-US" dirty="0"/>
              <a:t>GnuPG uses public-key cryptography to secure data. To encrypt a file using GnuPG, you can use following command </a:t>
            </a:r>
          </a:p>
          <a:p>
            <a:endParaRPr lang="en-US" dirty="0"/>
          </a:p>
          <a:p>
            <a:r>
              <a:rPr lang="en-US" dirty="0"/>
              <a:t>	gpg --encrypt --recipient recipient@example.com file.txt</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Replace "recipient@example.com" with email address of recipient, and "file.txt" with name of file you want to encrypt. </a:t>
            </a:r>
          </a:p>
          <a:p>
            <a:pPr marL="285750" indent="-285750">
              <a:buFont typeface="Arial" panose="020B0604020202020204" pitchFamily="34" charset="0"/>
              <a:buChar char="•"/>
            </a:pPr>
            <a:r>
              <a:rPr lang="en-US" dirty="0"/>
              <a:t>GnuPG will create an encrypted file called "</a:t>
            </a:r>
            <a:r>
              <a:rPr lang="en-US" dirty="0" err="1"/>
              <a:t>file.txt.gpg</a:t>
            </a:r>
            <a:r>
              <a:rPr lang="en-US" dirty="0"/>
              <a:t>" that can only be decrypted by recipient with their private key.</a:t>
            </a:r>
          </a:p>
          <a:p>
            <a:endParaRPr lang="en-US" dirty="0"/>
          </a:p>
        </p:txBody>
      </p:sp>
    </p:spTree>
    <p:extLst>
      <p:ext uri="{BB962C8B-B14F-4D97-AF65-F5344CB8AC3E}">
        <p14:creationId xmlns:p14="http://schemas.microsoft.com/office/powerpoint/2010/main" val="25070703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02FB02-2F20-B93C-1FAD-AB123F780A98}"/>
              </a:ext>
            </a:extLst>
          </p:cNvPr>
          <p:cNvSpPr>
            <a:spLocks noGrp="1"/>
          </p:cNvSpPr>
          <p:nvPr>
            <p:ph type="ctrTitle"/>
          </p:nvPr>
        </p:nvSpPr>
        <p:spPr>
          <a:xfrm>
            <a:off x="457200" y="61029"/>
            <a:ext cx="9144000" cy="761747"/>
          </a:xfrm>
        </p:spPr>
        <p:txBody>
          <a:bodyPr/>
          <a:lstStyle/>
          <a:p>
            <a:r>
              <a:rPr lang="en-US" dirty="0"/>
              <a:t>Auditd</a:t>
            </a:r>
          </a:p>
        </p:txBody>
      </p:sp>
      <p:sp>
        <p:nvSpPr>
          <p:cNvPr id="5" name="TextBox 4">
            <a:extLst>
              <a:ext uri="{FF2B5EF4-FFF2-40B4-BE49-F238E27FC236}">
                <a16:creationId xmlns:a16="http://schemas.microsoft.com/office/drawing/2014/main" id="{065E7921-62C3-7B10-A45E-65745F40D295}"/>
              </a:ext>
            </a:extLst>
          </p:cNvPr>
          <p:cNvSpPr txBox="1"/>
          <p:nvPr/>
        </p:nvSpPr>
        <p:spPr>
          <a:xfrm>
            <a:off x="762000" y="1295400"/>
            <a:ext cx="8839200" cy="3970318"/>
          </a:xfrm>
          <a:prstGeom prst="rect">
            <a:avLst/>
          </a:prstGeom>
          <a:noFill/>
        </p:spPr>
        <p:txBody>
          <a:bodyPr wrap="square">
            <a:spAutoFit/>
          </a:bodyPr>
          <a:lstStyle/>
          <a:p>
            <a:endParaRPr lang="en-US" dirty="0"/>
          </a:p>
          <a:p>
            <a:pPr marL="285750" indent="-285750">
              <a:buFont typeface="Arial" panose="020B0604020202020204" pitchFamily="34" charset="0"/>
              <a:buChar char="•"/>
            </a:pPr>
            <a:r>
              <a:rPr lang="en-US" dirty="0"/>
              <a:t>Auditd is a tool for monitoring system activity. It records system events, such as file accesses, process executions, and network activity, and stores them in a log file. </a:t>
            </a:r>
          </a:p>
          <a:p>
            <a:pPr marL="742950" lvl="1" indent="-285750">
              <a:buFont typeface="Arial" panose="020B0604020202020204" pitchFamily="34" charset="0"/>
              <a:buChar char="•"/>
            </a:pPr>
            <a:r>
              <a:rPr lang="en-US" dirty="0"/>
              <a:t>Auditd can be used to detect and investigate security breaches on a Linux system.</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To install Auditd on your system, you can use following command −</a:t>
            </a:r>
          </a:p>
          <a:p>
            <a:pPr marL="285750" indent="-285750">
              <a:buFont typeface="Arial" panose="020B0604020202020204" pitchFamily="34" charset="0"/>
              <a:buChar char="•"/>
            </a:pPr>
            <a:endParaRPr lang="en-US" dirty="0"/>
          </a:p>
          <a:p>
            <a:pPr lvl="1"/>
            <a:r>
              <a:rPr lang="en-US" dirty="0"/>
              <a:t>sudo apt-get install </a:t>
            </a:r>
            <a:r>
              <a:rPr lang="en-US" dirty="0" err="1"/>
              <a:t>auditd</a:t>
            </a:r>
            <a:endParaRPr lang="en-US" dirty="0"/>
          </a:p>
          <a:p>
            <a:pPr marL="742950" lvl="1" indent="-285750">
              <a:buFont typeface="Arial" panose="020B0604020202020204" pitchFamily="34" charset="0"/>
              <a:buChar char="•"/>
            </a:pPr>
            <a:r>
              <a:rPr lang="en-US" dirty="0"/>
              <a:t>Once installed, you can start Auditd service using following command </a:t>
            </a:r>
          </a:p>
          <a:p>
            <a:pPr marL="285750" indent="-285750">
              <a:buFont typeface="Arial" panose="020B0604020202020204" pitchFamily="34" charset="0"/>
              <a:buChar char="•"/>
            </a:pPr>
            <a:endParaRPr lang="en-US" dirty="0"/>
          </a:p>
          <a:p>
            <a:pPr lvl="1"/>
            <a:r>
              <a:rPr lang="en-US" dirty="0"/>
              <a:t>sudo </a:t>
            </a:r>
            <a:r>
              <a:rPr lang="en-US" dirty="0" err="1"/>
              <a:t>systemctl</a:t>
            </a:r>
            <a:r>
              <a:rPr lang="en-US" dirty="0"/>
              <a:t> start </a:t>
            </a:r>
            <a:r>
              <a:rPr lang="en-US" dirty="0" err="1"/>
              <a:t>auditd</a:t>
            </a:r>
            <a:endParaRPr lang="en-US" dirty="0"/>
          </a:p>
          <a:p>
            <a:pPr marL="285750" indent="-285750">
              <a:buFont typeface="Arial" panose="020B0604020202020204" pitchFamily="34" charset="0"/>
              <a:buChar char="•"/>
            </a:pPr>
            <a:endParaRPr lang="en-US" dirty="0"/>
          </a:p>
          <a:p>
            <a:pPr marL="742950" lvl="1" indent="-285750">
              <a:buFont typeface="Arial" panose="020B0604020202020204" pitchFamily="34" charset="0"/>
              <a:buChar char="•"/>
            </a:pPr>
            <a:r>
              <a:rPr lang="en-US" dirty="0"/>
              <a:t>Auditd will then start logging system events to audit log file located at /var/log/audit/audit.log.</a:t>
            </a:r>
          </a:p>
        </p:txBody>
      </p:sp>
    </p:spTree>
    <p:extLst>
      <p:ext uri="{BB962C8B-B14F-4D97-AF65-F5344CB8AC3E}">
        <p14:creationId xmlns:p14="http://schemas.microsoft.com/office/powerpoint/2010/main" val="32322560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2D3C91-651F-6EAD-BCE9-E9BC7AEEC6C8}"/>
              </a:ext>
            </a:extLst>
          </p:cNvPr>
          <p:cNvSpPr>
            <a:spLocks noGrp="1"/>
          </p:cNvSpPr>
          <p:nvPr>
            <p:ph type="ctrTitle"/>
          </p:nvPr>
        </p:nvSpPr>
        <p:spPr>
          <a:xfrm>
            <a:off x="457200" y="61029"/>
            <a:ext cx="9144000" cy="761747"/>
          </a:xfrm>
        </p:spPr>
        <p:txBody>
          <a:bodyPr/>
          <a:lstStyle/>
          <a:p>
            <a:r>
              <a:rPr lang="en-US" dirty="0"/>
              <a:t>Fail2ban</a:t>
            </a:r>
          </a:p>
        </p:txBody>
      </p:sp>
      <p:sp>
        <p:nvSpPr>
          <p:cNvPr id="5" name="TextBox 4">
            <a:extLst>
              <a:ext uri="{FF2B5EF4-FFF2-40B4-BE49-F238E27FC236}">
                <a16:creationId xmlns:a16="http://schemas.microsoft.com/office/drawing/2014/main" id="{E90744FD-82C8-E1E1-D25A-0BA5BAE101E9}"/>
              </a:ext>
            </a:extLst>
          </p:cNvPr>
          <p:cNvSpPr txBox="1"/>
          <p:nvPr/>
        </p:nvSpPr>
        <p:spPr>
          <a:xfrm>
            <a:off x="685800" y="1219200"/>
            <a:ext cx="8839200" cy="5632311"/>
          </a:xfrm>
          <a:prstGeom prst="rect">
            <a:avLst/>
          </a:prstGeom>
          <a:noFill/>
        </p:spPr>
        <p:txBody>
          <a:bodyPr wrap="square">
            <a:spAutoFit/>
          </a:bodyPr>
          <a:lstStyle/>
          <a:p>
            <a:pPr marL="285750" indent="-285750">
              <a:buFont typeface="Arial" panose="020B0604020202020204" pitchFamily="34" charset="0"/>
              <a:buChar char="•"/>
            </a:pPr>
            <a:r>
              <a:rPr lang="en-US" dirty="0"/>
              <a:t>Fail2ban is a tool for preventing brute-force attacks on a Linux system. </a:t>
            </a:r>
          </a:p>
          <a:p>
            <a:pPr marL="742950" lvl="1" indent="-285750">
              <a:buFont typeface="Arial" panose="020B0604020202020204" pitchFamily="34" charset="0"/>
              <a:buChar char="•"/>
            </a:pPr>
            <a:r>
              <a:rPr lang="en-US" dirty="0"/>
              <a:t>Brute-force attacks are a common attack vector for hackers trying to gain access to a system by guessing passwords. </a:t>
            </a:r>
          </a:p>
          <a:p>
            <a:pPr marL="742950" lvl="1" indent="-285750">
              <a:buFont typeface="Arial" panose="020B0604020202020204" pitchFamily="34" charset="0"/>
              <a:buChar char="•"/>
            </a:pPr>
            <a:r>
              <a:rPr lang="en-US" dirty="0"/>
              <a:t>Fail2ban works by monitoring system logs for repeated login failures and blocking IP addresses that exhibit suspicious behavior.</a:t>
            </a:r>
          </a:p>
          <a:p>
            <a:endParaRPr lang="en-US" dirty="0"/>
          </a:p>
          <a:p>
            <a:pPr marL="285750" indent="-285750">
              <a:buFont typeface="Arial" panose="020B0604020202020204" pitchFamily="34" charset="0"/>
              <a:buChar char="•"/>
            </a:pPr>
            <a:r>
              <a:rPr lang="en-US" dirty="0"/>
              <a:t>To install Fail2ban on your system, you can use following command −</a:t>
            </a:r>
          </a:p>
          <a:p>
            <a:endParaRPr lang="en-US" dirty="0"/>
          </a:p>
          <a:p>
            <a:r>
              <a:rPr lang="en-US" dirty="0"/>
              <a:t>	sudo apt-get install fail2ban</a:t>
            </a:r>
          </a:p>
          <a:p>
            <a:endParaRPr lang="en-US" dirty="0"/>
          </a:p>
          <a:p>
            <a:pPr marL="742950" lvl="1" indent="-285750">
              <a:buFont typeface="Arial" panose="020B0604020202020204" pitchFamily="34" charset="0"/>
              <a:buChar char="•"/>
            </a:pPr>
            <a:r>
              <a:rPr lang="en-US" dirty="0"/>
              <a:t>Once installed, you can configure Fail2ban to monitor system logs and block IP addresses that exhibit suspicious behavior. For example, to block an IP address after three failed login attempts, you can add following rule to Fail2ban configuration file −</a:t>
            </a:r>
          </a:p>
          <a:p>
            <a:endParaRPr lang="en-US" dirty="0"/>
          </a:p>
          <a:p>
            <a:pPr lvl="1"/>
            <a:r>
              <a:rPr lang="en-US" dirty="0"/>
              <a:t>[</a:t>
            </a:r>
            <a:r>
              <a:rPr lang="en-US" dirty="0" err="1"/>
              <a:t>sshd</a:t>
            </a:r>
            <a:r>
              <a:rPr lang="en-US" dirty="0"/>
              <a:t>]</a:t>
            </a:r>
          </a:p>
          <a:p>
            <a:pPr lvl="1"/>
            <a:r>
              <a:rPr lang="en-US" dirty="0"/>
              <a:t>enabled = true</a:t>
            </a:r>
          </a:p>
          <a:p>
            <a:pPr lvl="1"/>
            <a:r>
              <a:rPr lang="en-US" dirty="0" err="1"/>
              <a:t>maxretry</a:t>
            </a:r>
            <a:r>
              <a:rPr lang="en-US" dirty="0"/>
              <a:t> = 3</a:t>
            </a:r>
          </a:p>
          <a:p>
            <a:pPr lvl="1"/>
            <a:endParaRPr lang="en-US" dirty="0"/>
          </a:p>
          <a:p>
            <a:pPr marL="742950" lvl="1" indent="-285750">
              <a:buFont typeface="Arial" panose="020B0604020202020204" pitchFamily="34" charset="0"/>
              <a:buChar char="•"/>
            </a:pPr>
            <a:r>
              <a:rPr lang="en-US" dirty="0"/>
              <a:t>This will monitor SSH logs for failed login attempts and block IP address after three attempts.</a:t>
            </a:r>
          </a:p>
        </p:txBody>
      </p:sp>
    </p:spTree>
    <p:extLst>
      <p:ext uri="{BB962C8B-B14F-4D97-AF65-F5344CB8AC3E}">
        <p14:creationId xmlns:p14="http://schemas.microsoft.com/office/powerpoint/2010/main" val="27736527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948FFE-BAF7-9A25-F824-3B3670238A17}"/>
              </a:ext>
            </a:extLst>
          </p:cNvPr>
          <p:cNvSpPr>
            <a:spLocks noGrp="1"/>
          </p:cNvSpPr>
          <p:nvPr>
            <p:ph type="ctrTitle"/>
          </p:nvPr>
        </p:nvSpPr>
        <p:spPr>
          <a:xfrm>
            <a:off x="457200" y="61029"/>
            <a:ext cx="9144000" cy="761747"/>
          </a:xfrm>
        </p:spPr>
        <p:txBody>
          <a:bodyPr/>
          <a:lstStyle/>
          <a:p>
            <a:r>
              <a:rPr lang="en-US" dirty="0"/>
              <a:t>Security Considerations</a:t>
            </a:r>
          </a:p>
        </p:txBody>
      </p:sp>
      <p:sp>
        <p:nvSpPr>
          <p:cNvPr id="5" name="TextBox 4">
            <a:extLst>
              <a:ext uri="{FF2B5EF4-FFF2-40B4-BE49-F238E27FC236}">
                <a16:creationId xmlns:a16="http://schemas.microsoft.com/office/drawing/2014/main" id="{D9F37BB3-8054-5FBD-A2F1-77F2631C1916}"/>
              </a:ext>
            </a:extLst>
          </p:cNvPr>
          <p:cNvSpPr txBox="1"/>
          <p:nvPr/>
        </p:nvSpPr>
        <p:spPr>
          <a:xfrm>
            <a:off x="990600" y="1295400"/>
            <a:ext cx="5029200" cy="369332"/>
          </a:xfrm>
          <a:prstGeom prst="rect">
            <a:avLst/>
          </a:prstGeom>
          <a:noFill/>
        </p:spPr>
        <p:txBody>
          <a:bodyPr wrap="square">
            <a:spAutoFit/>
          </a:bodyPr>
          <a:lstStyle/>
          <a:p>
            <a:r>
              <a:rPr lang="en-US" dirty="0"/>
              <a:t>Other Considerations</a:t>
            </a:r>
          </a:p>
        </p:txBody>
      </p:sp>
    </p:spTree>
    <p:extLst>
      <p:ext uri="{BB962C8B-B14F-4D97-AF65-F5344CB8AC3E}">
        <p14:creationId xmlns:p14="http://schemas.microsoft.com/office/powerpoint/2010/main" val="10553361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4450" y="132839"/>
            <a:ext cx="9126750" cy="553998"/>
          </a:xfrm>
        </p:spPr>
        <p:txBody>
          <a:bodyPr/>
          <a:lstStyle/>
          <a:p>
            <a:r>
              <a:t>🛡️ Secure-by-Default Configuration</a:t>
            </a:r>
          </a:p>
        </p:txBody>
      </p:sp>
      <p:sp>
        <p:nvSpPr>
          <p:cNvPr id="3" name="Content Placeholder 2"/>
          <p:cNvSpPr>
            <a:spLocks noGrp="1"/>
          </p:cNvSpPr>
          <p:nvPr>
            <p:ph idx="1"/>
          </p:nvPr>
        </p:nvSpPr>
        <p:spPr>
          <a:xfrm>
            <a:off x="609600" y="1363979"/>
            <a:ext cx="8839200" cy="2769989"/>
          </a:xfrm>
        </p:spPr>
        <p:txBody>
          <a:bodyPr/>
          <a:lstStyle/>
          <a:p>
            <a:pPr marL="457200" indent="-457200">
              <a:buFont typeface="Arial" panose="020B0604020202020204" pitchFamily="34" charset="0"/>
              <a:buChar char="•"/>
            </a:pPr>
            <a:r>
              <a:rPr dirty="0"/>
              <a:t>Legacy TLS/SSL (TLS </a:t>
            </a:r>
            <a:r>
              <a:rPr lang="en-US" dirty="0"/>
              <a:t>2.1</a:t>
            </a:r>
            <a:r>
              <a:rPr dirty="0"/>
              <a:t>, SSL 3.0) disabled by default</a:t>
            </a:r>
          </a:p>
          <a:p>
            <a:pPr marL="457200" indent="-457200">
              <a:buFont typeface="Arial" panose="020B0604020202020204" pitchFamily="34" charset="0"/>
              <a:buChar char="•"/>
            </a:pPr>
            <a:r>
              <a:rPr dirty="0"/>
              <a:t>User privilege model: root account locked, </a:t>
            </a:r>
            <a:r>
              <a:rPr dirty="0" err="1"/>
              <a:t>sudo</a:t>
            </a:r>
            <a:r>
              <a:rPr dirty="0"/>
              <a:t>/</a:t>
            </a:r>
            <a:r>
              <a:rPr dirty="0" err="1"/>
              <a:t>polkit</a:t>
            </a:r>
            <a:r>
              <a:rPr dirty="0"/>
              <a:t> enforced</a:t>
            </a:r>
          </a:p>
          <a:p>
            <a:pPr marL="457200" indent="-457200">
              <a:buFont typeface="Arial" panose="020B0604020202020204" pitchFamily="34" charset="0"/>
              <a:buChar char="•"/>
            </a:pPr>
            <a:r>
              <a:rPr dirty="0"/>
              <a:t>Firewall: UFW installed but inactive, easy activation via GUFW</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4450" y="132839"/>
            <a:ext cx="9126750" cy="553998"/>
          </a:xfrm>
        </p:spPr>
        <p:txBody>
          <a:bodyPr/>
          <a:lstStyle/>
          <a:p>
            <a:r>
              <a:t>🔧 Kernel Security Enhancements</a:t>
            </a:r>
          </a:p>
        </p:txBody>
      </p:sp>
      <p:sp>
        <p:nvSpPr>
          <p:cNvPr id="3" name="Content Placeholder 2"/>
          <p:cNvSpPr>
            <a:spLocks noGrp="1"/>
          </p:cNvSpPr>
          <p:nvPr>
            <p:ph idx="1"/>
          </p:nvPr>
        </p:nvSpPr>
        <p:spPr>
          <a:xfrm>
            <a:off x="609600" y="1363979"/>
            <a:ext cx="8839200" cy="2308324"/>
          </a:xfrm>
        </p:spPr>
        <p:txBody>
          <a:bodyPr/>
          <a:lstStyle/>
          <a:p>
            <a:pPr marL="457200" indent="-457200">
              <a:buFont typeface="Arial" panose="020B0604020202020204" pitchFamily="34" charset="0"/>
              <a:buChar char="•"/>
            </a:pPr>
            <a:r>
              <a:rPr dirty="0"/>
              <a:t>Linux 6.11 HWE with 6.8 baseline</a:t>
            </a:r>
          </a:p>
          <a:p>
            <a:pPr marL="457200" indent="-457200">
              <a:buFont typeface="Arial" panose="020B0604020202020204" pitchFamily="34" charset="0"/>
              <a:buChar char="•"/>
            </a:pPr>
            <a:r>
              <a:rPr dirty="0"/>
              <a:t>Intel Shadow Stack enabled: hardware-backed protection against ROP</a:t>
            </a:r>
          </a:p>
          <a:p>
            <a:pPr marL="457200" indent="-457200">
              <a:buFont typeface="Arial" panose="020B0604020202020204" pitchFamily="34" charset="0"/>
              <a:buChar char="•"/>
            </a:pPr>
            <a:r>
              <a:rPr dirty="0"/>
              <a:t>Improved stack randomization, core scheduling, unprivileged BPF restrictions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4450" y="132839"/>
            <a:ext cx="9126750" cy="553998"/>
          </a:xfrm>
        </p:spPr>
        <p:txBody>
          <a:bodyPr/>
          <a:lstStyle/>
          <a:p>
            <a:r>
              <a:rPr dirty="0"/>
              <a:t>🧩 AppArmor v4 &amp; MAC Controls</a:t>
            </a:r>
          </a:p>
        </p:txBody>
      </p:sp>
      <p:sp>
        <p:nvSpPr>
          <p:cNvPr id="3" name="Content Placeholder 2"/>
          <p:cNvSpPr>
            <a:spLocks noGrp="1"/>
          </p:cNvSpPr>
          <p:nvPr>
            <p:ph idx="1"/>
          </p:nvPr>
        </p:nvSpPr>
        <p:spPr>
          <a:xfrm>
            <a:off x="609600" y="1363979"/>
            <a:ext cx="8839200" cy="1846659"/>
          </a:xfrm>
        </p:spPr>
        <p:txBody>
          <a:bodyPr/>
          <a:lstStyle/>
          <a:p>
            <a:pPr marL="457200" indent="-457200">
              <a:buFont typeface="Arial" panose="020B0604020202020204" pitchFamily="34" charset="0"/>
              <a:buChar char="•"/>
            </a:pPr>
            <a:r>
              <a:rPr dirty="0"/>
              <a:t>AppArmor 4.0 improves MAC granularity</a:t>
            </a:r>
          </a:p>
          <a:p>
            <a:pPr marL="457200" indent="-457200">
              <a:buFont typeface="Arial" panose="020B0604020202020204" pitchFamily="34" charset="0"/>
              <a:buChar char="•"/>
            </a:pPr>
            <a:r>
              <a:rPr dirty="0"/>
              <a:t>New real-time enforcement and interactive profiling features</a:t>
            </a:r>
          </a:p>
          <a:p>
            <a:pPr marL="457200" indent="-457200">
              <a:buFont typeface="Arial" panose="020B0604020202020204" pitchFamily="34" charset="0"/>
              <a:buChar char="•"/>
            </a:pPr>
            <a:r>
              <a:rPr dirty="0"/>
              <a:t>Restricts applications to least privilege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4450" y="132839"/>
            <a:ext cx="9126750" cy="553998"/>
          </a:xfrm>
        </p:spPr>
        <p:txBody>
          <a:bodyPr/>
          <a:lstStyle/>
          <a:p>
            <a:r>
              <a:t>🔐 Compiler &amp; Binary Hardening</a:t>
            </a:r>
          </a:p>
        </p:txBody>
      </p:sp>
      <p:sp>
        <p:nvSpPr>
          <p:cNvPr id="3" name="Content Placeholder 2"/>
          <p:cNvSpPr>
            <a:spLocks noGrp="1"/>
          </p:cNvSpPr>
          <p:nvPr>
            <p:ph idx="1"/>
          </p:nvPr>
        </p:nvSpPr>
        <p:spPr>
          <a:xfrm>
            <a:off x="609600" y="1363979"/>
            <a:ext cx="8839200" cy="1846659"/>
          </a:xfrm>
        </p:spPr>
        <p:txBody>
          <a:bodyPr/>
          <a:lstStyle/>
          <a:p>
            <a:pPr marL="457200" indent="-457200">
              <a:buFont typeface="Arial" panose="020B0604020202020204" pitchFamily="34" charset="0"/>
              <a:buChar char="•"/>
            </a:pPr>
            <a:r>
              <a:rPr dirty="0"/>
              <a:t>FORTIFY_SOURCE=3 enabled: compile-time buffer overflow detection</a:t>
            </a:r>
          </a:p>
          <a:p>
            <a:pPr marL="457200" indent="-457200">
              <a:buFont typeface="Arial" panose="020B0604020202020204" pitchFamily="34" charset="0"/>
              <a:buChar char="•"/>
            </a:pPr>
            <a:r>
              <a:rPr dirty="0"/>
              <a:t>GNU C compiler flags (PIE, stack protector) enforced</a:t>
            </a:r>
          </a:p>
          <a:p>
            <a:pPr marL="457200" indent="-457200">
              <a:buFont typeface="Arial" panose="020B0604020202020204" pitchFamily="34" charset="0"/>
              <a:buChar char="•"/>
            </a:pPr>
            <a:r>
              <a:rPr dirty="0"/>
              <a:t>Stronger binary protection across core packages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4450" y="132839"/>
            <a:ext cx="9126750" cy="553998"/>
          </a:xfrm>
        </p:spPr>
        <p:txBody>
          <a:bodyPr/>
          <a:lstStyle/>
          <a:p>
            <a:r>
              <a:t>📦 Namespaces &amp; Container Security</a:t>
            </a:r>
          </a:p>
        </p:txBody>
      </p:sp>
      <p:sp>
        <p:nvSpPr>
          <p:cNvPr id="3" name="Content Placeholder 2"/>
          <p:cNvSpPr>
            <a:spLocks noGrp="1"/>
          </p:cNvSpPr>
          <p:nvPr>
            <p:ph idx="1"/>
          </p:nvPr>
        </p:nvSpPr>
        <p:spPr>
          <a:xfrm>
            <a:off x="609600" y="1363979"/>
            <a:ext cx="8839200" cy="2769989"/>
          </a:xfrm>
        </p:spPr>
        <p:txBody>
          <a:bodyPr/>
          <a:lstStyle/>
          <a:p>
            <a:pPr marL="457200" indent="-457200">
              <a:buFont typeface="Arial" panose="020B0604020202020204" pitchFamily="34" charset="0"/>
              <a:buChar char="•"/>
            </a:pPr>
            <a:r>
              <a:rPr dirty="0"/>
              <a:t>Stricter control of unprivileged user namespaces by default</a:t>
            </a:r>
          </a:p>
          <a:p>
            <a:pPr marL="457200" indent="-457200">
              <a:buFont typeface="Arial" panose="020B0604020202020204" pitchFamily="34" charset="0"/>
              <a:buChar char="•"/>
            </a:pPr>
            <a:r>
              <a:rPr dirty="0"/>
              <a:t>Snap sandboxing enhanced: improved confinement and permissions</a:t>
            </a:r>
          </a:p>
          <a:p>
            <a:pPr marL="457200" indent="-457200">
              <a:buFont typeface="Arial" panose="020B0604020202020204" pitchFamily="34" charset="0"/>
              <a:buChar char="•"/>
            </a:pPr>
            <a:r>
              <a:rPr dirty="0"/>
              <a:t>Ubuntu Core &amp; IoT use secure containers; snaps auto-update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4450" y="132839"/>
            <a:ext cx="9126750" cy="553998"/>
          </a:xfrm>
        </p:spPr>
        <p:txBody>
          <a:bodyPr/>
          <a:lstStyle/>
          <a:p>
            <a:r>
              <a:t>🔄 Livepatch &amp; Extended Maintenance</a:t>
            </a:r>
          </a:p>
        </p:txBody>
      </p:sp>
      <p:sp>
        <p:nvSpPr>
          <p:cNvPr id="3" name="Content Placeholder 2"/>
          <p:cNvSpPr>
            <a:spLocks noGrp="1"/>
          </p:cNvSpPr>
          <p:nvPr>
            <p:ph idx="1"/>
          </p:nvPr>
        </p:nvSpPr>
        <p:spPr>
          <a:xfrm>
            <a:off x="609600" y="1363979"/>
            <a:ext cx="8839200" cy="1846659"/>
          </a:xfrm>
        </p:spPr>
        <p:txBody>
          <a:bodyPr/>
          <a:lstStyle/>
          <a:p>
            <a:pPr marL="457200" indent="-457200">
              <a:buFont typeface="Arial" panose="020B0604020202020204" pitchFamily="34" charset="0"/>
              <a:buChar char="•"/>
            </a:pPr>
            <a:r>
              <a:rPr dirty="0"/>
              <a:t>Apply critical kernel updates without reboot (Ubuntu Pro)</a:t>
            </a:r>
          </a:p>
          <a:p>
            <a:pPr marL="457200" indent="-457200">
              <a:buFont typeface="Arial" panose="020B0604020202020204" pitchFamily="34" charset="0"/>
              <a:buChar char="•"/>
            </a:pPr>
            <a:r>
              <a:rPr dirty="0"/>
              <a:t>Security support: 5 years LTS, extendable to 10-12 years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E827B7-61BB-53A0-55AC-2802A152D241}"/>
              </a:ext>
            </a:extLst>
          </p:cNvPr>
          <p:cNvSpPr>
            <a:spLocks noGrp="1"/>
          </p:cNvSpPr>
          <p:nvPr>
            <p:ph type="ctrTitle"/>
          </p:nvPr>
        </p:nvSpPr>
        <p:spPr>
          <a:xfrm>
            <a:off x="457200" y="61029"/>
            <a:ext cx="9144000" cy="761747"/>
          </a:xfrm>
        </p:spPr>
        <p:txBody>
          <a:bodyPr/>
          <a:lstStyle/>
          <a:p>
            <a:r>
              <a:rPr lang="en-US" dirty="0"/>
              <a:t>Security Features</a:t>
            </a:r>
          </a:p>
        </p:txBody>
      </p:sp>
      <p:sp>
        <p:nvSpPr>
          <p:cNvPr id="5" name="TextBox 4">
            <a:extLst>
              <a:ext uri="{FF2B5EF4-FFF2-40B4-BE49-F238E27FC236}">
                <a16:creationId xmlns:a16="http://schemas.microsoft.com/office/drawing/2014/main" id="{25F1F7D2-C227-8507-F345-3A58E7BE72A4}"/>
              </a:ext>
            </a:extLst>
          </p:cNvPr>
          <p:cNvSpPr txBox="1"/>
          <p:nvPr/>
        </p:nvSpPr>
        <p:spPr>
          <a:xfrm>
            <a:off x="914400" y="1447800"/>
            <a:ext cx="5029200" cy="3662541"/>
          </a:xfrm>
          <a:prstGeom prst="rect">
            <a:avLst/>
          </a:prstGeom>
          <a:noFill/>
        </p:spPr>
        <p:txBody>
          <a:bodyPr wrap="square">
            <a:spAutoFit/>
          </a:bodyPr>
          <a:lstStyle/>
          <a:p>
            <a:pPr marL="285750" indent="-285750">
              <a:buFont typeface="Arial" panose="020B0604020202020204" pitchFamily="34" charset="0"/>
              <a:buChar char="•"/>
            </a:pPr>
            <a:r>
              <a:rPr lang="en-US" sz="2000" dirty="0"/>
              <a:t>User Management</a:t>
            </a:r>
          </a:p>
          <a:p>
            <a:pPr marL="285750" indent="-285750">
              <a:buFont typeface="Arial" panose="020B0604020202020204" pitchFamily="34" charset="0"/>
              <a:buChar char="•"/>
            </a:pPr>
            <a:r>
              <a:rPr lang="en-US" sz="2000" dirty="0"/>
              <a:t>FIREWALL</a:t>
            </a:r>
          </a:p>
          <a:p>
            <a:pPr marL="285750" indent="-285750">
              <a:buFont typeface="Arial" panose="020B0604020202020204" pitchFamily="34" charset="0"/>
              <a:buChar char="•"/>
            </a:pPr>
            <a:r>
              <a:rPr lang="en-US" sz="2000" dirty="0" err="1"/>
              <a:t>SELinux</a:t>
            </a:r>
            <a:endParaRPr lang="en-US" sz="2000" dirty="0"/>
          </a:p>
          <a:p>
            <a:pPr marL="285750" indent="-285750">
              <a:buFont typeface="Arial" panose="020B0604020202020204" pitchFamily="34" charset="0"/>
              <a:buChar char="•"/>
            </a:pPr>
            <a:r>
              <a:rPr lang="en-US" sz="2000" dirty="0" err="1"/>
              <a:t>ClamAV</a:t>
            </a:r>
            <a:endParaRPr lang="en-US" sz="2000" dirty="0"/>
          </a:p>
          <a:p>
            <a:pPr marL="285750" indent="-285750">
              <a:buFont typeface="Arial" panose="020B0604020202020204" pitchFamily="34" charset="0"/>
              <a:buChar char="•"/>
            </a:pPr>
            <a:r>
              <a:rPr lang="en-US" sz="2000" dirty="0"/>
              <a:t>SSH</a:t>
            </a:r>
          </a:p>
          <a:p>
            <a:pPr marL="285750" indent="-285750">
              <a:buFont typeface="Arial" panose="020B0604020202020204" pitchFamily="34" charset="0"/>
              <a:buChar char="•"/>
            </a:pPr>
            <a:r>
              <a:rPr lang="en-US" sz="2000" dirty="0"/>
              <a:t>Encryption</a:t>
            </a:r>
          </a:p>
          <a:p>
            <a:pPr marL="285750" indent="-285750">
              <a:buFont typeface="Arial" panose="020B0604020202020204" pitchFamily="34" charset="0"/>
              <a:buChar char="•"/>
            </a:pPr>
            <a:r>
              <a:rPr lang="en-US" sz="2000" dirty="0"/>
              <a:t>Auditd</a:t>
            </a:r>
          </a:p>
          <a:p>
            <a:pPr marL="285750" indent="-285750">
              <a:buFont typeface="Arial" panose="020B0604020202020204" pitchFamily="34" charset="0"/>
              <a:buChar char="•"/>
            </a:pPr>
            <a:r>
              <a:rPr lang="en-US" sz="2000" dirty="0"/>
              <a:t>Fail2ban</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endParaRPr lang="en-US" dirty="0"/>
          </a:p>
        </p:txBody>
      </p:sp>
    </p:spTree>
    <p:extLst>
      <p:ext uri="{BB962C8B-B14F-4D97-AF65-F5344CB8AC3E}">
        <p14:creationId xmlns:p14="http://schemas.microsoft.com/office/powerpoint/2010/main" val="21480414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4450" y="132839"/>
            <a:ext cx="9126750" cy="553998"/>
          </a:xfrm>
        </p:spPr>
        <p:txBody>
          <a:bodyPr/>
          <a:lstStyle/>
          <a:p>
            <a:r>
              <a:t>🔏 Compliance &amp; Cryptography</a:t>
            </a:r>
          </a:p>
        </p:txBody>
      </p:sp>
      <p:sp>
        <p:nvSpPr>
          <p:cNvPr id="3" name="Content Placeholder 2"/>
          <p:cNvSpPr>
            <a:spLocks noGrp="1"/>
          </p:cNvSpPr>
          <p:nvPr>
            <p:ph idx="1"/>
          </p:nvPr>
        </p:nvSpPr>
        <p:spPr>
          <a:xfrm>
            <a:off x="609600" y="1363979"/>
            <a:ext cx="8839200" cy="1384995"/>
          </a:xfrm>
        </p:spPr>
        <p:txBody>
          <a:bodyPr/>
          <a:lstStyle/>
          <a:p>
            <a:r>
              <a:t>FIPS 140-3 modules (preview) under Ubuntu Pro</a:t>
            </a:r>
          </a:p>
          <a:p>
            <a:r>
              <a:t>FIPS-certified cryptography, kernel lockdown, compliance tools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4450" y="132839"/>
            <a:ext cx="9126750" cy="553998"/>
          </a:xfrm>
        </p:spPr>
        <p:txBody>
          <a:bodyPr/>
          <a:lstStyle/>
          <a:p>
            <a:r>
              <a:t>🧰 Hardening Best Practices</a:t>
            </a:r>
          </a:p>
        </p:txBody>
      </p:sp>
      <p:sp>
        <p:nvSpPr>
          <p:cNvPr id="3" name="Content Placeholder 2"/>
          <p:cNvSpPr>
            <a:spLocks noGrp="1"/>
          </p:cNvSpPr>
          <p:nvPr>
            <p:ph idx="1"/>
          </p:nvPr>
        </p:nvSpPr>
        <p:spPr>
          <a:xfrm>
            <a:off x="609600" y="1363979"/>
            <a:ext cx="8839200" cy="1846659"/>
          </a:xfrm>
        </p:spPr>
        <p:txBody>
          <a:bodyPr/>
          <a:lstStyle/>
          <a:p>
            <a:pPr marL="457200" indent="-457200">
              <a:buFont typeface="Arial" panose="020B0604020202020204" pitchFamily="34" charset="0"/>
              <a:buChar char="•"/>
            </a:pPr>
            <a:r>
              <a:rPr dirty="0"/>
              <a:t>Keep system updated (APT + unattended upgrades)</a:t>
            </a:r>
          </a:p>
          <a:p>
            <a:pPr marL="457200" indent="-457200">
              <a:buFont typeface="Arial" panose="020B0604020202020204" pitchFamily="34" charset="0"/>
              <a:buChar char="•"/>
            </a:pPr>
            <a:r>
              <a:rPr dirty="0"/>
              <a:t>Use UFW + Fail2Ban for brute-force protection</a:t>
            </a:r>
          </a:p>
          <a:p>
            <a:pPr marL="457200" indent="-457200">
              <a:buFont typeface="Arial" panose="020B0604020202020204" pitchFamily="34" charset="0"/>
              <a:buChar char="•"/>
            </a:pPr>
            <a:r>
              <a:rPr dirty="0"/>
              <a:t>Audit with Lynis, enable LUKS full disk encryption</a:t>
            </a:r>
          </a:p>
          <a:p>
            <a:pPr marL="457200" indent="-457200">
              <a:buFont typeface="Arial" panose="020B0604020202020204" pitchFamily="34" charset="0"/>
              <a:buChar char="•"/>
            </a:pPr>
            <a:r>
              <a:rPr dirty="0"/>
              <a:t>Enable 2FA via PAM modules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226E28-BCFF-113F-36EF-5AD99D31FF51}"/>
              </a:ext>
            </a:extLst>
          </p:cNvPr>
          <p:cNvSpPr>
            <a:spLocks noGrp="1"/>
          </p:cNvSpPr>
          <p:nvPr>
            <p:ph type="ctrTitle"/>
          </p:nvPr>
        </p:nvSpPr>
        <p:spPr>
          <a:xfrm>
            <a:off x="457200" y="61029"/>
            <a:ext cx="9144000" cy="761747"/>
          </a:xfrm>
        </p:spPr>
        <p:txBody>
          <a:bodyPr/>
          <a:lstStyle/>
          <a:p>
            <a:r>
              <a:rPr lang="en-US" dirty="0"/>
              <a:t>User Management</a:t>
            </a:r>
          </a:p>
        </p:txBody>
      </p:sp>
      <p:sp>
        <p:nvSpPr>
          <p:cNvPr id="5" name="TextBox 4">
            <a:extLst>
              <a:ext uri="{FF2B5EF4-FFF2-40B4-BE49-F238E27FC236}">
                <a16:creationId xmlns:a16="http://schemas.microsoft.com/office/drawing/2014/main" id="{740CB98F-0D39-2EF6-6D32-FC608819CE19}"/>
              </a:ext>
            </a:extLst>
          </p:cNvPr>
          <p:cNvSpPr txBox="1"/>
          <p:nvPr/>
        </p:nvSpPr>
        <p:spPr>
          <a:xfrm>
            <a:off x="685800" y="1066800"/>
            <a:ext cx="8915400" cy="5909310"/>
          </a:xfrm>
          <a:prstGeom prst="rect">
            <a:avLst/>
          </a:prstGeom>
          <a:noFill/>
        </p:spPr>
        <p:txBody>
          <a:bodyPr wrap="square">
            <a:spAutoFit/>
          </a:bodyPr>
          <a:lstStyle/>
          <a:p>
            <a:r>
              <a:rPr lang="en-US" b="1" dirty="0"/>
              <a:t>User Management (Reflect back to Module 5 and users)</a:t>
            </a:r>
          </a:p>
          <a:p>
            <a:endParaRPr lang="en-US" dirty="0"/>
          </a:p>
          <a:p>
            <a:pPr marL="285750" indent="-285750">
              <a:buFont typeface="Arial" panose="020B0604020202020204" pitchFamily="34" charset="0"/>
              <a:buChar char="•"/>
            </a:pPr>
            <a:r>
              <a:rPr lang="en-US" dirty="0"/>
              <a:t>User management is an essential part of Linux security. </a:t>
            </a:r>
          </a:p>
          <a:p>
            <a:pPr marL="742950" lvl="1" indent="-285750">
              <a:buFont typeface="Arial" panose="020B0604020202020204" pitchFamily="34" charset="0"/>
              <a:buChar char="•"/>
            </a:pPr>
            <a:r>
              <a:rPr lang="en-US" dirty="0"/>
              <a:t>By creating separate user accounts, you can limit access to sensitive files and data. </a:t>
            </a:r>
          </a:p>
          <a:p>
            <a:pPr marL="742950" lvl="1" indent="-285750">
              <a:buFont typeface="Arial" panose="020B0604020202020204" pitchFamily="34" charset="0"/>
              <a:buChar char="•"/>
            </a:pPr>
            <a:r>
              <a:rPr lang="en-US" dirty="0"/>
              <a:t>By default, Linux creates a root account during installation. </a:t>
            </a:r>
          </a:p>
          <a:p>
            <a:pPr marL="742950" lvl="1" indent="-285750">
              <a:buFont typeface="Arial" panose="020B0604020202020204" pitchFamily="34" charset="0"/>
              <a:buChar char="•"/>
            </a:pPr>
            <a:r>
              <a:rPr lang="en-US" b="1" dirty="0"/>
              <a:t>A root account has access to all system files and settings and should be used sparingly – be careful root is powerful and dangerous! </a:t>
            </a:r>
          </a:p>
          <a:p>
            <a:endParaRPr lang="en-US" dirty="0"/>
          </a:p>
          <a:p>
            <a:r>
              <a:rPr lang="en-US" b="1" dirty="0"/>
              <a:t>sudo</a:t>
            </a:r>
          </a:p>
          <a:p>
            <a:endParaRPr lang="en-US" dirty="0"/>
          </a:p>
          <a:p>
            <a:r>
              <a:rPr lang="en-US" dirty="0"/>
              <a:t>sudo useradd -m john</a:t>
            </a:r>
          </a:p>
          <a:p>
            <a:endParaRPr lang="en-US" dirty="0"/>
          </a:p>
          <a:p>
            <a:pPr marL="285750" indent="-285750">
              <a:buFont typeface="Arial" panose="020B0604020202020204" pitchFamily="34" charset="0"/>
              <a:buChar char="•"/>
            </a:pPr>
            <a:r>
              <a:rPr lang="en-US" dirty="0"/>
              <a:t>The -m flag creates a home directory for user, and useradd command will prompt you to set a password for new user. </a:t>
            </a:r>
          </a:p>
          <a:p>
            <a:pPr marL="285750" indent="-285750">
              <a:buFont typeface="Arial" panose="020B0604020202020204" pitchFamily="34" charset="0"/>
              <a:buChar char="•"/>
            </a:pPr>
            <a:r>
              <a:rPr lang="en-US" dirty="0"/>
              <a:t>Once user account is created, you can give them sudo privileges by adding them to sudoers file. </a:t>
            </a:r>
          </a:p>
          <a:p>
            <a:pPr marL="285750" indent="-285750">
              <a:buFont typeface="Arial" panose="020B0604020202020204" pitchFamily="34" charset="0"/>
              <a:buChar char="•"/>
            </a:pPr>
            <a:r>
              <a:rPr lang="en-US" dirty="0"/>
              <a:t>sudoers file can be edited using visudo command. For example, to give user "john" sudo privileges, you can add following line to sudoers file − </a:t>
            </a:r>
          </a:p>
          <a:p>
            <a:pPr marL="742950" lvl="1" indent="-285750">
              <a:buFont typeface="Arial" panose="020B0604020202020204" pitchFamily="34" charset="0"/>
              <a:buChar char="•"/>
            </a:pPr>
            <a:r>
              <a:rPr lang="en-US" b="1" dirty="0"/>
              <a:t>john ALL=(ALL) ALL</a:t>
            </a:r>
          </a:p>
          <a:p>
            <a:pPr marL="285750" indent="-285750">
              <a:buFont typeface="Arial" panose="020B0604020202020204" pitchFamily="34" charset="0"/>
              <a:buChar char="•"/>
            </a:pPr>
            <a:r>
              <a:rPr lang="en-US" b="1" dirty="0"/>
              <a:t>Again be careful this is not for everyone!</a:t>
            </a: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34869983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6A9C56-DF59-6312-970E-8F3C08C18B5D}"/>
              </a:ext>
            </a:extLst>
          </p:cNvPr>
          <p:cNvSpPr>
            <a:spLocks noGrp="1"/>
          </p:cNvSpPr>
          <p:nvPr>
            <p:ph type="ctrTitle"/>
          </p:nvPr>
        </p:nvSpPr>
        <p:spPr>
          <a:xfrm>
            <a:off x="457200" y="61029"/>
            <a:ext cx="9144000" cy="761747"/>
          </a:xfrm>
        </p:spPr>
        <p:txBody>
          <a:bodyPr/>
          <a:lstStyle/>
          <a:p>
            <a:r>
              <a:rPr lang="en-US" dirty="0"/>
              <a:t>FIREWALL</a:t>
            </a:r>
          </a:p>
        </p:txBody>
      </p:sp>
      <p:sp>
        <p:nvSpPr>
          <p:cNvPr id="5" name="TextBox 4">
            <a:extLst>
              <a:ext uri="{FF2B5EF4-FFF2-40B4-BE49-F238E27FC236}">
                <a16:creationId xmlns:a16="http://schemas.microsoft.com/office/drawing/2014/main" id="{E443B37C-59E4-087E-4275-13E7E019F6D3}"/>
              </a:ext>
            </a:extLst>
          </p:cNvPr>
          <p:cNvSpPr txBox="1"/>
          <p:nvPr/>
        </p:nvSpPr>
        <p:spPr>
          <a:xfrm>
            <a:off x="685800" y="750515"/>
            <a:ext cx="8686800" cy="5909310"/>
          </a:xfrm>
          <a:prstGeom prst="rect">
            <a:avLst/>
          </a:prstGeom>
          <a:noFill/>
        </p:spPr>
        <p:txBody>
          <a:bodyPr wrap="square">
            <a:spAutoFit/>
          </a:bodyPr>
          <a:lstStyle/>
          <a:p>
            <a:endParaRPr lang="en-US" dirty="0"/>
          </a:p>
          <a:p>
            <a:pPr marL="285750" indent="-285750">
              <a:buFont typeface="Arial" panose="020B0604020202020204" pitchFamily="34" charset="0"/>
              <a:buChar char="•"/>
            </a:pPr>
            <a:r>
              <a:rPr lang="en-US" dirty="0"/>
              <a:t>Critical component of Linux security. </a:t>
            </a:r>
          </a:p>
          <a:p>
            <a:pPr marL="285750" indent="-285750">
              <a:buFont typeface="Arial" panose="020B0604020202020204" pitchFamily="34" charset="0"/>
              <a:buChar char="•"/>
            </a:pPr>
            <a:r>
              <a:rPr lang="en-US" dirty="0"/>
              <a:t>Allows you to control incoming and outgoing network traffic and block unwanted connections. most popular firewall for Linux is called iptables.</a:t>
            </a:r>
          </a:p>
          <a:p>
            <a:endParaRPr lang="en-US" dirty="0"/>
          </a:p>
          <a:p>
            <a:pPr marL="285750" indent="-285750">
              <a:buFont typeface="Arial" panose="020B0604020202020204" pitchFamily="34" charset="0"/>
              <a:buChar char="•"/>
            </a:pPr>
            <a:r>
              <a:rPr lang="en-US" dirty="0"/>
              <a:t>Iptables uses a set of rules to determine how to handle incoming and outgoing traffic. </a:t>
            </a:r>
          </a:p>
          <a:p>
            <a:pPr marL="285750" indent="-285750">
              <a:buFont typeface="Arial" panose="020B0604020202020204" pitchFamily="34" charset="0"/>
              <a:buChar char="•"/>
            </a:pPr>
            <a:r>
              <a:rPr lang="en-US" dirty="0"/>
              <a:t>By default, iptables </a:t>
            </a:r>
            <a:r>
              <a:rPr lang="en-US" b="1" dirty="0"/>
              <a:t>blocks all incoming traffic and allows all outgoing traffic</a:t>
            </a:r>
            <a:r>
              <a:rPr lang="en-US" dirty="0"/>
              <a:t>. – </a:t>
            </a:r>
            <a:r>
              <a:rPr lang="en-US" b="1" dirty="0"/>
              <a:t>you should open what you need incoming and whitelist, you should also block everything you don’t need going out – do not leave defaults </a:t>
            </a:r>
            <a:r>
              <a:rPr lang="en-US" b="1" dirty="0">
                <a:sym typeface="Wingdings" panose="05000000000000000000" pitchFamily="2" charset="2"/>
              </a:rPr>
              <a:t></a:t>
            </a:r>
            <a:endParaRPr lang="en-US" b="1" dirty="0"/>
          </a:p>
          <a:p>
            <a:pPr marL="285750" indent="-285750">
              <a:buFont typeface="Arial" panose="020B0604020202020204" pitchFamily="34" charset="0"/>
              <a:buChar char="•"/>
            </a:pPr>
            <a:endParaRPr lang="en-US" dirty="0"/>
          </a:p>
          <a:p>
            <a:pPr marL="742950" lvl="1" indent="-285750">
              <a:buFont typeface="Arial" panose="020B0604020202020204" pitchFamily="34" charset="0"/>
              <a:buChar char="•"/>
            </a:pPr>
            <a:r>
              <a:rPr lang="en-US" dirty="0"/>
              <a:t>To add a rule to allow incoming traffic on a specific port, you can use following command −</a:t>
            </a:r>
          </a:p>
          <a:p>
            <a:endParaRPr lang="en-US" b="1" dirty="0"/>
          </a:p>
          <a:p>
            <a:r>
              <a:rPr lang="en-US" dirty="0"/>
              <a:t>	sudo iptables -A INPUT -p </a:t>
            </a:r>
            <a:r>
              <a:rPr lang="en-US" dirty="0" err="1"/>
              <a:t>tcp</a:t>
            </a:r>
            <a:r>
              <a:rPr lang="en-US" dirty="0"/>
              <a:t> --</a:t>
            </a:r>
            <a:r>
              <a:rPr lang="en-US" dirty="0" err="1"/>
              <a:t>dport</a:t>
            </a:r>
            <a:r>
              <a:rPr lang="en-US" dirty="0"/>
              <a:t> 22 -j ACCEPT</a:t>
            </a:r>
          </a:p>
          <a:p>
            <a:endParaRPr lang="en-US" dirty="0"/>
          </a:p>
          <a:p>
            <a:pPr marL="742950" lvl="1" indent="-285750">
              <a:buFont typeface="Arial" panose="020B0604020202020204" pitchFamily="34" charset="0"/>
              <a:buChar char="•"/>
            </a:pPr>
            <a:r>
              <a:rPr lang="en-US" dirty="0"/>
              <a:t>This will allow incoming traffic on port 22, which is used for SSH connections. To block incoming traffic on a specific port, you can use following command −</a:t>
            </a:r>
          </a:p>
          <a:p>
            <a:endParaRPr lang="en-US" dirty="0"/>
          </a:p>
          <a:p>
            <a:r>
              <a:rPr lang="en-US" dirty="0"/>
              <a:t>	sudo iptables -A INPUT -p </a:t>
            </a:r>
            <a:r>
              <a:rPr lang="en-US" dirty="0" err="1"/>
              <a:t>tcp</a:t>
            </a:r>
            <a:r>
              <a:rPr lang="en-US" dirty="0"/>
              <a:t> --</a:t>
            </a:r>
            <a:r>
              <a:rPr lang="en-US" dirty="0" err="1"/>
              <a:t>dport</a:t>
            </a:r>
            <a:r>
              <a:rPr lang="en-US" dirty="0"/>
              <a:t> 80 -j DROP</a:t>
            </a:r>
          </a:p>
          <a:p>
            <a:endParaRPr lang="en-US" dirty="0"/>
          </a:p>
          <a:p>
            <a:pPr marL="742950" lvl="1" indent="-285750">
              <a:buFont typeface="Arial" panose="020B0604020202020204" pitchFamily="34" charset="0"/>
              <a:buChar char="•"/>
            </a:pPr>
            <a:r>
              <a:rPr lang="en-US" dirty="0"/>
              <a:t>This will block incoming traffic on port 80, which is used for HTTP connections.</a:t>
            </a:r>
          </a:p>
        </p:txBody>
      </p:sp>
    </p:spTree>
    <p:extLst>
      <p:ext uri="{BB962C8B-B14F-4D97-AF65-F5344CB8AC3E}">
        <p14:creationId xmlns:p14="http://schemas.microsoft.com/office/powerpoint/2010/main" val="23905085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154907-0F6D-EBFA-9281-9DBEE6FC6488}"/>
              </a:ext>
            </a:extLst>
          </p:cNvPr>
          <p:cNvSpPr>
            <a:spLocks noGrp="1"/>
          </p:cNvSpPr>
          <p:nvPr>
            <p:ph type="ctrTitle"/>
          </p:nvPr>
        </p:nvSpPr>
        <p:spPr>
          <a:xfrm>
            <a:off x="457200" y="152400"/>
            <a:ext cx="9144000" cy="761747"/>
          </a:xfrm>
        </p:spPr>
        <p:txBody>
          <a:bodyPr/>
          <a:lstStyle/>
          <a:p>
            <a:r>
              <a:rPr lang="en-US" dirty="0" err="1"/>
              <a:t>SELinux</a:t>
            </a:r>
            <a:endParaRPr lang="en-US" dirty="0"/>
          </a:p>
        </p:txBody>
      </p:sp>
      <p:sp>
        <p:nvSpPr>
          <p:cNvPr id="5" name="TextBox 4">
            <a:extLst>
              <a:ext uri="{FF2B5EF4-FFF2-40B4-BE49-F238E27FC236}">
                <a16:creationId xmlns:a16="http://schemas.microsoft.com/office/drawing/2014/main" id="{A6738D2C-516F-6A13-AE87-6753A48325F8}"/>
              </a:ext>
            </a:extLst>
          </p:cNvPr>
          <p:cNvSpPr txBox="1"/>
          <p:nvPr/>
        </p:nvSpPr>
        <p:spPr>
          <a:xfrm>
            <a:off x="685800" y="1443012"/>
            <a:ext cx="6858000" cy="4524315"/>
          </a:xfrm>
          <a:prstGeom prst="rect">
            <a:avLst/>
          </a:prstGeom>
          <a:noFill/>
        </p:spPr>
        <p:txBody>
          <a:bodyPr wrap="square">
            <a:spAutoFit/>
          </a:bodyPr>
          <a:lstStyle/>
          <a:p>
            <a:endParaRPr lang="en-US" dirty="0"/>
          </a:p>
          <a:p>
            <a:pPr marL="285750" indent="-285750">
              <a:buFont typeface="Arial" panose="020B0604020202020204" pitchFamily="34" charset="0"/>
              <a:buChar char="•"/>
            </a:pPr>
            <a:r>
              <a:rPr lang="en-US" dirty="0" err="1"/>
              <a:t>SELinux</a:t>
            </a:r>
            <a:r>
              <a:rPr lang="en-US" dirty="0"/>
              <a:t> is a security module for Linux that provides enhanced security features. </a:t>
            </a:r>
          </a:p>
          <a:p>
            <a:pPr marL="742950" lvl="1" indent="-285750">
              <a:buFont typeface="Arial" panose="020B0604020202020204" pitchFamily="34" charset="0"/>
              <a:buChar char="•"/>
            </a:pPr>
            <a:r>
              <a:rPr lang="en-US" dirty="0"/>
              <a:t>It uses a set of policies to enforce mandatory access control (MAC) on system resources. </a:t>
            </a:r>
          </a:p>
          <a:p>
            <a:pPr marL="742950" lvl="1" indent="-285750">
              <a:buFont typeface="Arial" panose="020B0604020202020204" pitchFamily="34" charset="0"/>
              <a:buChar char="•"/>
            </a:pPr>
            <a:r>
              <a:rPr lang="en-US" dirty="0"/>
              <a:t>MAC is a security model that enforces restrictions on actions that a user or application can perform on a system.</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By default, </a:t>
            </a:r>
            <a:r>
              <a:rPr lang="en-US" dirty="0" err="1"/>
              <a:t>SELinux</a:t>
            </a:r>
            <a:r>
              <a:rPr lang="en-US" dirty="0"/>
              <a:t> is disabled on most Linux distributions. To enable </a:t>
            </a:r>
            <a:r>
              <a:rPr lang="en-US" dirty="0" err="1"/>
              <a:t>SELinux</a:t>
            </a:r>
            <a:r>
              <a:rPr lang="en-US" dirty="0"/>
              <a:t>, you can use following command −</a:t>
            </a:r>
          </a:p>
          <a:p>
            <a:pPr marL="285750" indent="-285750">
              <a:buFont typeface="Arial" panose="020B0604020202020204" pitchFamily="34" charset="0"/>
              <a:buChar char="•"/>
            </a:pPr>
            <a:endParaRPr lang="en-US" dirty="0"/>
          </a:p>
          <a:p>
            <a:pPr marL="742950" lvl="1" indent="-285750">
              <a:buFont typeface="Arial" panose="020B0604020202020204" pitchFamily="34" charset="0"/>
              <a:buChar char="•"/>
            </a:pPr>
            <a:r>
              <a:rPr lang="en-US" dirty="0"/>
              <a:t>sudo </a:t>
            </a:r>
            <a:r>
              <a:rPr lang="en-US" dirty="0" err="1"/>
              <a:t>setenforce</a:t>
            </a:r>
            <a:r>
              <a:rPr lang="en-US" dirty="0"/>
              <a:t> 1</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This will enable </a:t>
            </a:r>
            <a:r>
              <a:rPr lang="en-US" dirty="0" err="1"/>
              <a:t>SELinux</a:t>
            </a:r>
            <a:r>
              <a:rPr lang="en-US" dirty="0"/>
              <a:t> in enforcing mode. </a:t>
            </a:r>
          </a:p>
          <a:p>
            <a:pPr marL="285750" indent="-285750">
              <a:buFont typeface="Arial" panose="020B0604020202020204" pitchFamily="34" charset="0"/>
              <a:buChar char="•"/>
            </a:pPr>
            <a:r>
              <a:rPr lang="en-US" dirty="0"/>
              <a:t>You can also edit </a:t>
            </a:r>
            <a:r>
              <a:rPr lang="en-US" dirty="0" err="1"/>
              <a:t>SELinux</a:t>
            </a:r>
            <a:r>
              <a:rPr lang="en-US" dirty="0"/>
              <a:t> configuration file at /etc/</a:t>
            </a:r>
            <a:r>
              <a:rPr lang="en-US" dirty="0" err="1"/>
              <a:t>selinux</a:t>
            </a:r>
            <a:r>
              <a:rPr lang="en-US" dirty="0"/>
              <a:t>/config to set </a:t>
            </a:r>
            <a:r>
              <a:rPr lang="en-US" dirty="0" err="1"/>
              <a:t>SELinux</a:t>
            </a:r>
            <a:r>
              <a:rPr lang="en-US" dirty="0"/>
              <a:t> to enforcing mode permanently.</a:t>
            </a:r>
          </a:p>
        </p:txBody>
      </p:sp>
    </p:spTree>
    <p:extLst>
      <p:ext uri="{BB962C8B-B14F-4D97-AF65-F5344CB8AC3E}">
        <p14:creationId xmlns:p14="http://schemas.microsoft.com/office/powerpoint/2010/main" val="17400414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04B7B2-37CA-72D7-0C41-A818225820E9}"/>
              </a:ext>
            </a:extLst>
          </p:cNvPr>
          <p:cNvSpPr>
            <a:spLocks noGrp="1"/>
          </p:cNvSpPr>
          <p:nvPr>
            <p:ph type="ctrTitle"/>
          </p:nvPr>
        </p:nvSpPr>
        <p:spPr>
          <a:xfrm>
            <a:off x="457200" y="152400"/>
            <a:ext cx="9144000" cy="761747"/>
          </a:xfrm>
        </p:spPr>
        <p:txBody>
          <a:bodyPr/>
          <a:lstStyle/>
          <a:p>
            <a:r>
              <a:rPr lang="en-US" dirty="0" err="1"/>
              <a:t>ClamAV</a:t>
            </a:r>
            <a:endParaRPr lang="en-US" dirty="0"/>
          </a:p>
        </p:txBody>
      </p:sp>
      <p:sp>
        <p:nvSpPr>
          <p:cNvPr id="5" name="TextBox 4">
            <a:extLst>
              <a:ext uri="{FF2B5EF4-FFF2-40B4-BE49-F238E27FC236}">
                <a16:creationId xmlns:a16="http://schemas.microsoft.com/office/drawing/2014/main" id="{4D8FA241-CEF2-FBA2-2080-6C2FD1B460F6}"/>
              </a:ext>
            </a:extLst>
          </p:cNvPr>
          <p:cNvSpPr txBox="1"/>
          <p:nvPr/>
        </p:nvSpPr>
        <p:spPr>
          <a:xfrm>
            <a:off x="838200" y="1304513"/>
            <a:ext cx="6705600" cy="5355312"/>
          </a:xfrm>
          <a:prstGeom prst="rect">
            <a:avLst/>
          </a:prstGeom>
          <a:noFill/>
        </p:spPr>
        <p:txBody>
          <a:bodyPr wrap="square">
            <a:spAutoFit/>
          </a:bodyPr>
          <a:lstStyle/>
          <a:p>
            <a:pPr marL="285750" indent="-285750">
              <a:buFont typeface="Arial" panose="020B0604020202020204" pitchFamily="34" charset="0"/>
              <a:buChar char="•"/>
            </a:pPr>
            <a:r>
              <a:rPr lang="en-US" dirty="0" err="1"/>
              <a:t>ClamAV</a:t>
            </a:r>
            <a:r>
              <a:rPr lang="en-US" dirty="0"/>
              <a:t> is an open-source antivirus software that can scan Linux systems for malware and viruses. </a:t>
            </a:r>
          </a:p>
          <a:p>
            <a:pPr marL="742950" lvl="1" indent="-285750">
              <a:buFont typeface="Arial" panose="020B0604020202020204" pitchFamily="34" charset="0"/>
              <a:buChar char="•"/>
            </a:pPr>
            <a:r>
              <a:rPr lang="en-US" dirty="0"/>
              <a:t>It can detect and remove viruses, Trojans, and other malicious software. </a:t>
            </a:r>
          </a:p>
          <a:p>
            <a:pPr marL="742950" lvl="1" indent="-285750">
              <a:buFont typeface="Arial" panose="020B0604020202020204" pitchFamily="34" charset="0"/>
              <a:buChar char="•"/>
            </a:pPr>
            <a:r>
              <a:rPr lang="en-US" dirty="0" err="1"/>
              <a:t>ClamAV</a:t>
            </a:r>
            <a:r>
              <a:rPr lang="en-US" dirty="0"/>
              <a:t> can be installed using package manager of your Linux distribution.</a:t>
            </a:r>
          </a:p>
          <a:p>
            <a:endParaRPr lang="en-US" dirty="0"/>
          </a:p>
          <a:p>
            <a:pPr marL="285750" indent="-285750">
              <a:buFont typeface="Arial" panose="020B0604020202020204" pitchFamily="34" charset="0"/>
              <a:buChar char="•"/>
            </a:pPr>
            <a:r>
              <a:rPr lang="en-US" dirty="0"/>
              <a:t>To scan your system for malware using </a:t>
            </a:r>
            <a:r>
              <a:rPr lang="en-US" dirty="0" err="1"/>
              <a:t>ClamAV</a:t>
            </a:r>
            <a:r>
              <a:rPr lang="en-US" dirty="0"/>
              <a:t>, you can use following command −</a:t>
            </a:r>
          </a:p>
          <a:p>
            <a:endParaRPr lang="en-US" dirty="0"/>
          </a:p>
          <a:p>
            <a:r>
              <a:rPr lang="en-US" dirty="0"/>
              <a:t>	sudo </a:t>
            </a:r>
            <a:r>
              <a:rPr lang="en-US" dirty="0" err="1"/>
              <a:t>clamscan</a:t>
            </a:r>
            <a:r>
              <a:rPr lang="en-US" dirty="0"/>
              <a:t> -r /</a:t>
            </a:r>
          </a:p>
          <a:p>
            <a:endParaRPr lang="en-US" dirty="0"/>
          </a:p>
          <a:p>
            <a:pPr marL="742950" lvl="1" indent="-285750">
              <a:buFont typeface="Arial" panose="020B0604020202020204" pitchFamily="34" charset="0"/>
              <a:buChar char="•"/>
            </a:pPr>
            <a:r>
              <a:rPr lang="en-US" dirty="0"/>
              <a:t>This will scan your entire system recursively and display any infected files. To remove infected files, you can use following command −</a:t>
            </a:r>
          </a:p>
          <a:p>
            <a:endParaRPr lang="en-US" dirty="0"/>
          </a:p>
          <a:p>
            <a:r>
              <a:rPr lang="en-US" dirty="0"/>
              <a:t>	sudo </a:t>
            </a:r>
            <a:r>
              <a:rPr lang="en-US" dirty="0" err="1"/>
              <a:t>clamscan</a:t>
            </a:r>
            <a:r>
              <a:rPr lang="en-US" dirty="0"/>
              <a:t> -r --remove /</a:t>
            </a:r>
          </a:p>
          <a:p>
            <a:endParaRPr lang="en-US" dirty="0"/>
          </a:p>
          <a:p>
            <a:pPr marL="742950" lvl="1" indent="-285750">
              <a:buFont typeface="Arial" panose="020B0604020202020204" pitchFamily="34" charset="0"/>
              <a:buChar char="•"/>
            </a:pPr>
            <a:r>
              <a:rPr lang="en-US" dirty="0"/>
              <a:t>This will remove any infected files found during scan.</a:t>
            </a:r>
          </a:p>
        </p:txBody>
      </p:sp>
    </p:spTree>
    <p:extLst>
      <p:ext uri="{BB962C8B-B14F-4D97-AF65-F5344CB8AC3E}">
        <p14:creationId xmlns:p14="http://schemas.microsoft.com/office/powerpoint/2010/main" val="30932211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5AAA79-B577-D4FF-5E61-B44B31C9EBEA}"/>
              </a:ext>
            </a:extLst>
          </p:cNvPr>
          <p:cNvSpPr>
            <a:spLocks noGrp="1"/>
          </p:cNvSpPr>
          <p:nvPr>
            <p:ph type="ctrTitle"/>
          </p:nvPr>
        </p:nvSpPr>
        <p:spPr>
          <a:xfrm>
            <a:off x="457200" y="61029"/>
            <a:ext cx="9144000" cy="761747"/>
          </a:xfrm>
        </p:spPr>
        <p:txBody>
          <a:bodyPr/>
          <a:lstStyle/>
          <a:p>
            <a:r>
              <a:rPr lang="en-US" dirty="0"/>
              <a:t>SSH</a:t>
            </a:r>
          </a:p>
        </p:txBody>
      </p:sp>
      <p:sp>
        <p:nvSpPr>
          <p:cNvPr id="5" name="TextBox 4">
            <a:extLst>
              <a:ext uri="{FF2B5EF4-FFF2-40B4-BE49-F238E27FC236}">
                <a16:creationId xmlns:a16="http://schemas.microsoft.com/office/drawing/2014/main" id="{153A6E32-2D31-B412-682F-33E1A08E6466}"/>
              </a:ext>
            </a:extLst>
          </p:cNvPr>
          <p:cNvSpPr txBox="1"/>
          <p:nvPr/>
        </p:nvSpPr>
        <p:spPr>
          <a:xfrm>
            <a:off x="473148" y="822776"/>
            <a:ext cx="9051851" cy="4801314"/>
          </a:xfrm>
          <a:prstGeom prst="rect">
            <a:avLst/>
          </a:prstGeom>
          <a:noFill/>
        </p:spPr>
        <p:txBody>
          <a:bodyPr wrap="square">
            <a:spAutoFit/>
          </a:bodyPr>
          <a:lstStyle/>
          <a:p>
            <a:endParaRPr lang="en-US" dirty="0"/>
          </a:p>
          <a:p>
            <a:pPr marL="285750" indent="-285750">
              <a:buFont typeface="Arial" panose="020B0604020202020204" pitchFamily="34" charset="0"/>
              <a:buChar char="•"/>
            </a:pPr>
            <a:r>
              <a:rPr lang="en-US" dirty="0"/>
              <a:t>To connect to a remote system using SSH, you can use following command −</a:t>
            </a:r>
          </a:p>
          <a:p>
            <a:endParaRPr lang="en-US" dirty="0"/>
          </a:p>
          <a:p>
            <a:r>
              <a:rPr lang="en-US" dirty="0"/>
              <a:t>	</a:t>
            </a:r>
            <a:r>
              <a:rPr lang="en-US" dirty="0" err="1"/>
              <a:t>ssh</a:t>
            </a:r>
            <a:r>
              <a:rPr lang="en-US" dirty="0"/>
              <a:t> </a:t>
            </a:r>
            <a:r>
              <a:rPr lang="en-US" dirty="0" err="1"/>
              <a:t>username@remote-server</a:t>
            </a:r>
            <a:endParaRPr lang="en-US" dirty="0"/>
          </a:p>
          <a:p>
            <a:endParaRPr lang="en-US" dirty="0"/>
          </a:p>
          <a:p>
            <a:pPr marL="742950" lvl="1" indent="-285750">
              <a:buFont typeface="Arial" panose="020B0604020202020204" pitchFamily="34" charset="0"/>
              <a:buChar char="•"/>
            </a:pPr>
            <a:r>
              <a:rPr lang="en-US" dirty="0"/>
              <a:t>Replace "username" with your username on remote system and "remote-server" with IP address or hostname of remote system.</a:t>
            </a:r>
          </a:p>
          <a:p>
            <a:endParaRPr lang="en-US" dirty="0"/>
          </a:p>
          <a:p>
            <a:pPr marL="285750" indent="-285750">
              <a:buFont typeface="Arial" panose="020B0604020202020204" pitchFamily="34" charset="0"/>
              <a:buChar char="•"/>
            </a:pPr>
            <a:r>
              <a:rPr lang="en-US" dirty="0"/>
              <a:t>Use SSH to transfer files between systems using </a:t>
            </a:r>
            <a:r>
              <a:rPr lang="en-US" dirty="0" err="1"/>
              <a:t>scp</a:t>
            </a:r>
            <a:r>
              <a:rPr lang="en-US" dirty="0"/>
              <a:t> command. </a:t>
            </a:r>
          </a:p>
          <a:p>
            <a:pPr marL="742950" lvl="1" indent="-285750">
              <a:buFont typeface="Arial" panose="020B0604020202020204" pitchFamily="34" charset="0"/>
              <a:buChar char="•"/>
            </a:pPr>
            <a:r>
              <a:rPr lang="en-US" dirty="0"/>
              <a:t>For example, to copy a file called "file.txt" from your local system to a remote system, you can use following command −</a:t>
            </a:r>
          </a:p>
          <a:p>
            <a:endParaRPr lang="en-US" dirty="0"/>
          </a:p>
          <a:p>
            <a:r>
              <a:rPr lang="en-US" dirty="0"/>
              <a:t>	</a:t>
            </a:r>
            <a:r>
              <a:rPr lang="en-US" dirty="0" err="1"/>
              <a:t>scp</a:t>
            </a:r>
            <a:r>
              <a:rPr lang="en-US" dirty="0"/>
              <a:t> file.txt </a:t>
            </a:r>
            <a:r>
              <a:rPr lang="en-US" dirty="0" err="1"/>
              <a:t>username@remote-server</a:t>
            </a:r>
            <a:r>
              <a:rPr lang="en-US" dirty="0"/>
              <a:t>:/path/to/destination</a:t>
            </a:r>
          </a:p>
          <a:p>
            <a:endParaRPr lang="en-US" dirty="0"/>
          </a:p>
          <a:p>
            <a:pPr marL="742950" lvl="1" indent="-285750">
              <a:buFont typeface="Arial" panose="020B0604020202020204" pitchFamily="34" charset="0"/>
              <a:buChar char="•"/>
            </a:pPr>
            <a:r>
              <a:rPr lang="en-US" dirty="0"/>
              <a:t>Replace "username" with your username on remote system, "remote-server" with IP address or hostname of remote system, and "/path/to/destination" with path to destination directory on remote system.</a:t>
            </a:r>
          </a:p>
        </p:txBody>
      </p:sp>
    </p:spTree>
    <p:extLst>
      <p:ext uri="{BB962C8B-B14F-4D97-AF65-F5344CB8AC3E}">
        <p14:creationId xmlns:p14="http://schemas.microsoft.com/office/powerpoint/2010/main" val="3649229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5AAA79-B577-D4FF-5E61-B44B31C9EBEA}"/>
              </a:ext>
            </a:extLst>
          </p:cNvPr>
          <p:cNvSpPr>
            <a:spLocks noGrp="1"/>
          </p:cNvSpPr>
          <p:nvPr>
            <p:ph type="ctrTitle"/>
          </p:nvPr>
        </p:nvSpPr>
        <p:spPr>
          <a:xfrm>
            <a:off x="457200" y="61029"/>
            <a:ext cx="9144000" cy="761747"/>
          </a:xfrm>
        </p:spPr>
        <p:txBody>
          <a:bodyPr/>
          <a:lstStyle/>
          <a:p>
            <a:r>
              <a:rPr lang="en-US" dirty="0"/>
              <a:t>SSH</a:t>
            </a:r>
          </a:p>
        </p:txBody>
      </p:sp>
      <p:sp>
        <p:nvSpPr>
          <p:cNvPr id="5" name="TextBox 4">
            <a:extLst>
              <a:ext uri="{FF2B5EF4-FFF2-40B4-BE49-F238E27FC236}">
                <a16:creationId xmlns:a16="http://schemas.microsoft.com/office/drawing/2014/main" id="{153A6E32-2D31-B412-682F-33E1A08E6466}"/>
              </a:ext>
            </a:extLst>
          </p:cNvPr>
          <p:cNvSpPr txBox="1"/>
          <p:nvPr/>
        </p:nvSpPr>
        <p:spPr>
          <a:xfrm>
            <a:off x="473148" y="822776"/>
            <a:ext cx="9051851" cy="2862322"/>
          </a:xfrm>
          <a:prstGeom prst="rect">
            <a:avLst/>
          </a:prstGeom>
          <a:noFill/>
        </p:spPr>
        <p:txBody>
          <a:bodyPr wrap="square">
            <a:spAutoFit/>
          </a:bodyPr>
          <a:lstStyle/>
          <a:p>
            <a:pPr marL="285750" indent="-285750">
              <a:buFont typeface="Arial" panose="020B0604020202020204" pitchFamily="34" charset="0"/>
              <a:buChar char="•"/>
            </a:pPr>
            <a:r>
              <a:rPr lang="en-US" dirty="0"/>
              <a:t>SSH (Secure Shell) is a protocol used to securely connect to a remote Linux system over network.</a:t>
            </a:r>
          </a:p>
          <a:p>
            <a:pPr marL="742950" lvl="1" indent="-285750">
              <a:buFont typeface="Arial" panose="020B0604020202020204" pitchFamily="34" charset="0"/>
              <a:buChar char="•"/>
            </a:pPr>
            <a:r>
              <a:rPr lang="en-US" dirty="0"/>
              <a:t>SSH encrypts all communication between client and server, providing a secure way to access remote systems.</a:t>
            </a:r>
          </a:p>
          <a:p>
            <a:pPr marL="742950" lvl="1"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OpenSSH is a widely-used client-server program for remote access. A client (known as </a:t>
            </a:r>
            <a:r>
              <a:rPr lang="en-US" dirty="0" err="1"/>
              <a:t>ssh</a:t>
            </a:r>
            <a:r>
              <a:rPr lang="en-US" dirty="0"/>
              <a:t>) runs on your local machine(s) and establishes a secure communication tunnel with the server (known as </a:t>
            </a:r>
            <a:r>
              <a:rPr lang="en-US" dirty="0" err="1"/>
              <a:t>sshd</a:t>
            </a:r>
            <a:r>
              <a:rPr lang="en-US" dirty="0"/>
              <a:t> or </a:t>
            </a:r>
            <a:r>
              <a:rPr lang="en-US" dirty="0" err="1"/>
              <a:t>ssh</a:t>
            </a:r>
            <a:r>
              <a:rPr lang="en-US" dirty="0"/>
              <a:t> daemon) that runs as a service (or continuously) on the remote computer, listening to access requests.</a:t>
            </a:r>
          </a:p>
          <a:p>
            <a:endParaRPr lang="en-US" dirty="0"/>
          </a:p>
        </p:txBody>
      </p:sp>
    </p:spTree>
    <p:extLst>
      <p:ext uri="{BB962C8B-B14F-4D97-AF65-F5344CB8AC3E}">
        <p14:creationId xmlns:p14="http://schemas.microsoft.com/office/powerpoint/2010/main" val="29460664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7FAA4E-5965-CC5E-0BA0-26B4210AD20B}"/>
              </a:ext>
            </a:extLst>
          </p:cNvPr>
          <p:cNvSpPr>
            <a:spLocks noGrp="1"/>
          </p:cNvSpPr>
          <p:nvPr>
            <p:ph type="ctrTitle"/>
          </p:nvPr>
        </p:nvSpPr>
        <p:spPr>
          <a:xfrm>
            <a:off x="457200" y="61029"/>
            <a:ext cx="9144000" cy="761747"/>
          </a:xfrm>
        </p:spPr>
        <p:txBody>
          <a:bodyPr/>
          <a:lstStyle/>
          <a:p>
            <a:r>
              <a:rPr lang="en-US" dirty="0"/>
              <a:t>Encryption</a:t>
            </a:r>
          </a:p>
        </p:txBody>
      </p:sp>
      <p:sp>
        <p:nvSpPr>
          <p:cNvPr id="5" name="TextBox 4">
            <a:extLst>
              <a:ext uri="{FF2B5EF4-FFF2-40B4-BE49-F238E27FC236}">
                <a16:creationId xmlns:a16="http://schemas.microsoft.com/office/drawing/2014/main" id="{EFF70CB5-981C-0A0C-39D7-ED2E61C8D38B}"/>
              </a:ext>
            </a:extLst>
          </p:cNvPr>
          <p:cNvSpPr txBox="1"/>
          <p:nvPr/>
        </p:nvSpPr>
        <p:spPr>
          <a:xfrm>
            <a:off x="457200" y="822776"/>
            <a:ext cx="9144000" cy="5078313"/>
          </a:xfrm>
          <a:prstGeom prst="rect">
            <a:avLst/>
          </a:prstGeom>
          <a:noFill/>
        </p:spPr>
        <p:txBody>
          <a:bodyPr wrap="square">
            <a:spAutoFit/>
          </a:bodyPr>
          <a:lstStyle/>
          <a:p>
            <a:pPr marL="285750" indent="-285750">
              <a:buFont typeface="Arial" panose="020B0604020202020204" pitchFamily="34" charset="0"/>
              <a:buChar char="•"/>
            </a:pPr>
            <a:r>
              <a:rPr lang="en-US" dirty="0"/>
              <a:t>Encryption is an essential tool for securing data on a Linux system. </a:t>
            </a:r>
          </a:p>
          <a:p>
            <a:pPr marL="285750" indent="-285750">
              <a:buFont typeface="Arial" panose="020B0604020202020204" pitchFamily="34" charset="0"/>
              <a:buChar char="•"/>
            </a:pPr>
            <a:r>
              <a:rPr lang="en-US" dirty="0"/>
              <a:t>Encryption allows you to protect sensitive data from unauthorized access, even if an attacker gains access to your system. </a:t>
            </a:r>
          </a:p>
          <a:p>
            <a:pPr marL="285750" indent="-285750">
              <a:buFont typeface="Arial" panose="020B0604020202020204" pitchFamily="34" charset="0"/>
              <a:buChar char="•"/>
            </a:pPr>
            <a:r>
              <a:rPr lang="en-US" dirty="0"/>
              <a:t>Linux provides several encryption tools, including LUKS and GnuPG.</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LUKS (Linux Unified Key Setup) is a disk encryption standard used by Linux. </a:t>
            </a:r>
          </a:p>
          <a:p>
            <a:pPr marL="742950" lvl="1" indent="-285750">
              <a:buFont typeface="Arial" panose="020B0604020202020204" pitchFamily="34" charset="0"/>
              <a:buChar char="•"/>
            </a:pPr>
            <a:r>
              <a:rPr lang="en-US" dirty="0"/>
              <a:t>LUKS allows you to encrypt entire partitions or disks on your system. </a:t>
            </a:r>
          </a:p>
          <a:p>
            <a:pPr marL="742950" lvl="1" indent="-285750">
              <a:buFont typeface="Arial" panose="020B0604020202020204" pitchFamily="34" charset="0"/>
              <a:buChar char="•"/>
            </a:pPr>
            <a:r>
              <a:rPr lang="en-US" dirty="0"/>
              <a:t>To create a LUKS encrypted partition, you can use following command </a:t>
            </a:r>
          </a:p>
          <a:p>
            <a:pPr marL="285750" indent="-285750">
              <a:buFont typeface="Arial" panose="020B0604020202020204" pitchFamily="34" charset="0"/>
              <a:buChar char="•"/>
            </a:pPr>
            <a:endParaRPr lang="en-US" dirty="0"/>
          </a:p>
          <a:p>
            <a:pPr lvl="1"/>
            <a:r>
              <a:rPr lang="en-US" dirty="0"/>
              <a:t>sudo </a:t>
            </a:r>
            <a:r>
              <a:rPr lang="en-US" dirty="0" err="1"/>
              <a:t>cryptsetup</a:t>
            </a:r>
            <a:r>
              <a:rPr lang="en-US" dirty="0"/>
              <a:t> </a:t>
            </a:r>
            <a:r>
              <a:rPr lang="en-US" dirty="0" err="1"/>
              <a:t>luksFormat</a:t>
            </a:r>
            <a:r>
              <a:rPr lang="en-US" dirty="0"/>
              <a:t> /dev/sdb1</a:t>
            </a:r>
          </a:p>
          <a:p>
            <a:pPr marL="742950" lvl="1" indent="-285750">
              <a:buFont typeface="Arial" panose="020B0604020202020204" pitchFamily="34" charset="0"/>
              <a:buChar char="•"/>
            </a:pPr>
            <a:r>
              <a:rPr lang="en-US" dirty="0"/>
              <a:t>This will create a LUKS encrypted partition on device /dev/sdb1. You can then mount encrypted partition using following command −</a:t>
            </a:r>
          </a:p>
          <a:p>
            <a:pPr marL="285750" indent="-285750">
              <a:buFont typeface="Arial" panose="020B0604020202020204" pitchFamily="34" charset="0"/>
              <a:buChar char="•"/>
            </a:pPr>
            <a:endParaRPr lang="en-US" dirty="0"/>
          </a:p>
          <a:p>
            <a:pPr lvl="1"/>
            <a:r>
              <a:rPr lang="en-US" dirty="0"/>
              <a:t>sudo </a:t>
            </a:r>
            <a:r>
              <a:rPr lang="en-US" dirty="0" err="1"/>
              <a:t>cryptsetup</a:t>
            </a:r>
            <a:r>
              <a:rPr lang="en-US" dirty="0"/>
              <a:t> </a:t>
            </a:r>
            <a:r>
              <a:rPr lang="en-US" dirty="0" err="1"/>
              <a:t>luksOpen</a:t>
            </a:r>
            <a:r>
              <a:rPr lang="en-US" dirty="0"/>
              <a:t> /dev/sdb1 my-encrypted-partition</a:t>
            </a:r>
          </a:p>
          <a:p>
            <a:pPr marL="742950" lvl="1" indent="-285750">
              <a:buFont typeface="Arial" panose="020B0604020202020204" pitchFamily="34" charset="0"/>
              <a:buChar char="•"/>
            </a:pPr>
            <a:r>
              <a:rPr lang="en-US" dirty="0"/>
              <a:t>This will create a decrypted device called "my-encrypted-partition" that you can use to access encrypted partition.</a:t>
            </a: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171865603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1474</TotalTime>
  <Words>1568</Words>
  <Application>Microsoft Office PowerPoint</Application>
  <PresentationFormat>Custom</PresentationFormat>
  <Paragraphs>181</Paragraphs>
  <Slides>21</Slides>
  <Notes>2</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21</vt:i4>
      </vt:variant>
    </vt:vector>
  </HeadingPairs>
  <TitlesOfParts>
    <vt:vector size="29" baseType="lpstr">
      <vt:lpstr>Arial</vt:lpstr>
      <vt:lpstr>Arial Narrow</vt:lpstr>
      <vt:lpstr>Calibri</vt:lpstr>
      <vt:lpstr>Calibri Light</vt:lpstr>
      <vt:lpstr>Times New Roman</vt:lpstr>
      <vt:lpstr>Wingdings</vt:lpstr>
      <vt:lpstr>Office Theme</vt:lpstr>
      <vt:lpstr>Custom Design</vt:lpstr>
      <vt:lpstr>CYBR 4423 Unix/Linux Administration</vt:lpstr>
      <vt:lpstr>Security Features</vt:lpstr>
      <vt:lpstr>User Management</vt:lpstr>
      <vt:lpstr>FIREWALL</vt:lpstr>
      <vt:lpstr>SELinux</vt:lpstr>
      <vt:lpstr>ClamAV</vt:lpstr>
      <vt:lpstr>SSH</vt:lpstr>
      <vt:lpstr>SSH</vt:lpstr>
      <vt:lpstr>Encryption</vt:lpstr>
      <vt:lpstr>Encryption</vt:lpstr>
      <vt:lpstr>Auditd</vt:lpstr>
      <vt:lpstr>Fail2ban</vt:lpstr>
      <vt:lpstr>Security Considerations</vt:lpstr>
      <vt:lpstr>🛡️ Secure-by-Default Configuration</vt:lpstr>
      <vt:lpstr>🔧 Kernel Security Enhancements</vt:lpstr>
      <vt:lpstr>🧩 AppArmor v4 &amp; MAC Controls</vt:lpstr>
      <vt:lpstr>🔐 Compiler &amp; Binary Hardening</vt:lpstr>
      <vt:lpstr>📦 Namespaces &amp; Container Security</vt:lpstr>
      <vt:lpstr>🔄 Livepatch &amp; Extended Maintenance</vt:lpstr>
      <vt:lpstr>🔏 Compliance &amp; Cryptography</vt:lpstr>
      <vt:lpstr>🧰 Hardening Best Practices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Microsoft PowerPoint - 4823_01_overview.pptx</dc:title>
  <dc:creator>bbrown</dc:creator>
  <cp:lastModifiedBy>Darin Morrow</cp:lastModifiedBy>
  <cp:revision>28</cp:revision>
  <dcterms:created xsi:type="dcterms:W3CDTF">2019-06-20T13:37:09Z</dcterms:created>
  <dcterms:modified xsi:type="dcterms:W3CDTF">2025-06-15T21:14:29Z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2016-08-15T00:00:00Z</vt:filetime>
  </property>
  <property fmtid="{D5CDD505-2E9C-101B-9397-08002B2CF9AE}" pid="3" name="Creator">
    <vt:lpwstr>PScript5.dll Version 5.2.2</vt:lpwstr>
  </property>
  <property fmtid="{D5CDD505-2E9C-101B-9397-08002B2CF9AE}" pid="4" name="LastSaved">
    <vt:filetime>2019-06-20T00:00:00Z</vt:filetime>
  </property>
</Properties>
</file>